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2"/>
  </p:normalViewPr>
  <p:slideViewPr>
    <p:cSldViewPr snapToGrid="0">
      <p:cViewPr varScale="1">
        <p:scale>
          <a:sx n="111" d="100"/>
          <a:sy n="111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1:25.38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2711 1094 32767,'-50'-38'-1084,"0"-1"1,4 4 0,6 10-36,12 23 5488,-14 7-4369,10 1 0,-8 7 0,14 3 0,3 2 0,3 4 0,3 0 0,3 13 0,6-8-1238,6 17-641,6-18 685,7 5-885,13 0 259,-2-8 34,9 7 257,-5-9 453,0-1 400,1 0 456,0 1 305,-1-1 30,7 8-58,-10-8 124,2 5-235,-14-10 3057,-5-3-3342,-2 0 179,-3-2 116,-5-1 431,-2 0 658,-7-2-47,-6-1 39,-19 0-106,4-4-2047,0 0 0,-1-1 1909,-10-1-525,7-1 0,-2-1-746,-19-3-14,2-1-369,12-2-789,12 1-1551,12 1 3051,-3-1 0,18 5 0,0-1 1</inkml:trace>
  <inkml:trace contextRef="#ctx0" brushRef="#br0" timeOffset="272">3040 885 32767,'-3'-6'-1923,"0"2"1331,3 4 1258,-20 50-1166,19-15 247,-5 16 1,2 4-3999,15 7 3973,-4-21 0,0 1-1614,2 16 2083,-1 0-551,-5-17 1,0 2-1107,-1 0 1,0 1-1375,-4 9 0,0 0 2813,-1-9 0,-1-4 0,-3 8 0,2-23 0</inkml:trace>
  <inkml:trace contextRef="#ctx0" brushRef="#br0" timeOffset="810">2905 1558 18057,'-3'-8'2379,"1"3"-1149,2 5-396,0 0-381,-6-80-720,14 56 171,-7-20 0,5 4-50,18 32-456,5 1 552,1 1 0,2 1-38,10-2-115,-9 3 1,1-1 51,17-1-56,4-3-245,-2 0 328,-4 0-917,-16 1 957,-1-1-88,11-4 167,-13 4 16,6-5 28,-17 6 23,-3-1 44,-5 1 341,-3 0-273,-3 1 974,-3 1-963,-2 0 47,-3 0 48,-9 1-129,-2 2 220,-20 1-192,8 4 241,-33 9-331,29-1-243,-16 8 188,27-7 5,0 9-34,7-5-5,2 6 6,9 1-6,6-5-6,3 4 6,6-8-5,4-2 38,12-1-10,4-4-6,1-1 16,-4-6 6,-12-3 250,-2-3-210,-1-3 33,-3-1 212,3-10-111,-6 5 28,0-6 17,-6 6-6,-2 0-3051,-2-13 2979,-3 11-1,0-7-11,-2 15-17,1 3-16,0 1-40,0 2-33,1 2-34,1 1 3369,0 1-3408,0 1 0,0 4 11,-2 22-11,2-7-23,-1 18-33,5-13-62,3 2-101,3 1-705,7 17 89,-2-10-1229,4 10 125,-5-14-1461,0-2-5383,-2-5 8794,0-5 0,-6-10 0,-1-3 0</inkml:trace>
  <inkml:trace contextRef="#ctx0" brushRef="#br0" timeOffset="1035">4215 1226 17764,'-1'-7'3372,"0"2"-2487,1 5 404,0 0-5115,-71-44 4145,40 32-196,-12-12 0,0 4 911,15 21-906,2 4-44,2 3-33,1 5-23,4 3 17,-6 14-45,9-4 16,-3 25 3365,13-18-3499,9 3 1,5 0-129,5 1-335,1-8 1,2-2-53,9-2-369,4-3-488,2-3-852,2-3-1702,2-4 4044,6-3 0,-20-4 0,0-3 0</inkml:trace>
  <inkml:trace contextRef="#ctx0" brushRef="#br0" timeOffset="1252">4590 1035 20940,'-12'-44'954,"-1"1"0,2 4 1,1 7-345,0 12-5746,2 4 5539,0 3 1333,3 3-1468,0 3 744,2 3-928,1 3-39,1 0-73,0 4 3425,1 3-3385,1 6-12,2 6 11,2 6-28,9 26-3,-5-16 1,-1 0-1722,1 2 0,-1 0 1623,0 3 1,-1-2-360,-1 20-727,-3-1 106,-2-1-672,-1-19 0,0-1-1657,0 12 3427,0 12 0,0-40 0,0-3 0</inkml:trace>
  <inkml:trace contextRef="#ctx0" brushRef="#br0" timeOffset="1538">5040 984 18694,'0'-6'2756,"0"0"-2129,0 6 550,0 0-1590,-68-25 469,40 26-37,-15-10 1,1 4 19,13 26-5,-3 3-460,-1 4 426,0 2 28,2 2 5,0-1 29,5-2 28,0 0-6,6-3-6,1-2-5,6-1-6,4-4-11,5-1 6,4-3 10,7 0-16,5-2 0,10-1-5,4-1-18,28 1-47,-21-7 0,2-2-1187,1 1 1,0-1 1091,2-1 0,-1-1-278,17-1-290,1-1-500,0-2-887,0 0-5414,-7-2 6884,-8 2 1,-19 1 0,-9 0 0</inkml:trace>
  <inkml:trace contextRef="#ctx0" brushRef="#br0" timeOffset="1956">1860 2110 15247,'-44'10'851,"1"0"0,3-1 1,12-2 2327,24-6-2409,9 0-679,6 0 255,12-1-21,14 0-110,13-3-95,-17 1 1,1-1-155,7-1 0,3-1 26,6 0 1,2 0-191,8-1 0,2 0 281,-18 1 1,0 1 0,7-1-86,-3 0 0,7 0 0,3-1 0,2 0 0,-2 1 0,-5 0 30,5-1 0,-4 1 0,0 0 0,6-1-260,-3 1 1,5-1 0,3 0 0,0 0 0,-3 1 0,-6 0 237,0 0 1,-5 0 0,-2 1 0,2 0-78,-1-1 1,0 1-1,0 0 1,4-1 38,-1 1 1,4-2-1,1 1 1,-1 0-1,-3 0-128,-1 0 1,-2 0-1,0 1 1,2-1 80,-2 0 0,3-1 1,0 1-1,-1 0 1,-4 0-219,10-1 0,-3 1 0,-1 0-189,-1 0 1,0 0-1,0 0-353,-2 0 0,-1 1 0,4-1 823,1 1 1,6 0 0,-2 0 0,-8 0 0,2 0 0,-4 1 0,-2 0 0,0 0 0,0 0-1</inkml:trace>
  <inkml:trace contextRef="#ctx0" brushRef="#br0" timeOffset="2617">6151 1175 29918,'0'-4'1580,"0"0"-433,0 4-1025,-23-61-928,13 40 365,-6-15 1,-2 3-205,2 23 593,0 3-1532,1 4 1654,5 4 275,0 2-1214,-1 4 1510,-2 5-132,-1 2-81,-1 2-572,-9 11-122,6-5-650,-4 6 223,11-10 144,3-2 39,4-1 66,2-3 38,7 1-80,2-6-7,8-1 307,1-6 14,3-3 87,12-8 38,1-8-10,1 0 35,-5-3 109,-11 7 2,-4 0 395,-1 0-175,-3-13-219,-3 10-6,-2-9 39,-9 9-90,0 5 1,-4-1-17,-2 4-79,-2 5-184,-3 1 32,3 8-133,-1 4-1098,-4 16-146,2-2-1175,-5 13 2766,0-3 0,11-14 0,-2-1 0</inkml:trace>
  <inkml:trace contextRef="#ctx0" brushRef="#br0" timeOffset="2958">6131 1506 18889,'-35'34'60,"0"-1"0,1-2 0,12-5 1,22-15 1400,0 0-1400,1 0 1,2-1 22,3-1-3228,2-1 3273,1-1 1153,8 0-1086,-3-3 590,5-1-579,-4-3 0,-1-2 6,0-3 22,0-2 23,-2-2 22,-1 0 3621,-2-7-3710,-5 3-34,0-4-23,-4 4 62,-5-3-123,0 3 34,-7-6-91,4 10-4,-3-1-24,3 6-49,0 2-2124,-10 8-6822,7 0 9007,-5 5 0,11-6 0,3-1 0</inkml:trace>
  <inkml:trace contextRef="#ctx0" brushRef="#br0" timeOffset="32055">13777 1409 20642,'5'-55'793,"-1"0"1,0 1-1,-5 8 302,-15 16-1758,-3 5 333,-8 14-16,2 8 514,-2 7 141,-16 12-840,10 3 1133,-9 14-567,14-1 85,6 5 0,1 4-3047,-3 12 2907,6-9 1,4-1-148,8 6 438,3-3-409,9-15 0,2 0-185,7 13 183,15 9-150,1-22 102,5-5-2189,4-5 2315,3-5 78,1-5 1545,0-6-1400,-1-5 45,-4-6-1897,-3-6 1966,-4-5 24,-4-5-39,-4-4 50,3-20-182,-12 7 790,0-15-1072,-12 11 311,-2 12 1,-2-3-260,-3-12 0,-1 1-30,2 7 0,-1 2 1400,-2-6 0,-1 4-1465,0 3 74,-2 6 364,-12-7-180,5 18-33,-9-4 1573,9 19-1612,-1 1-11,0 5 273,0 5-665,-12 27-12,12-6-387,-5 21-738,15-13-2199,5 4 3750,2 8 0,1-22 0,1-1 0</inkml:trace>
  <inkml:trace contextRef="#ctx0" brushRef="#br0" timeOffset="32569">14316 1462 22070,'15'48'43,"0"0"0,-2-3 0,-4-3-32,-12 10-22,0 1-12,-2 0-16,1 1-1186,0-3 1186,2-3 578,1-3-550,0-7 295,1-4-268,2 7-4,-1-20 49,2 5 12,-3-23 208,1-1-247,-2-19-23,-1 4 17,-1-18 0,-5-10-6,0 5 514,-3-17-531,1 8-1665,1-4 1666,0-4-6,1-4 11,1 0-11,3-2-293,3 19 0,1-2 293,3 0 0,1-1 3,-1 1 0,2 1-803,2 3 0,2 3 795,6-12 16,3 2 0,3 3 23,10-12-40,-5 16-3,-4 11 1,3 1-708,21-1 705,0 3 626,1 14-649,-2 22 452,-1 21-471,-11 14 0,-4 6 33,-13-19 1,-2 1-443,4 18 0,-7-2 428,-20-7 23,-7-3-1262,-10-2 1273,-7-5 12,-6-3 213,-6-4-214,9-12 0,-2-1-16,-22 5-151,21-10 0,-3-1 66,2-4 1,1-2-113,-17-3 25,21 0 1,1-3-2243,-10-17-2001,19 2 4420,2-12 0,18 17 0,3 1 0</inkml:trace>
  <inkml:trace contextRef="#ctx0" brushRef="#br0" timeOffset="33844">14983 1231 16040,'-2'4'1556,"0"-1"3682,2-3-5031,30 39-56,-14-32-33,25 28-23,-20-44 62,10-8 0,2-5-1147,0-2 1040,-4-3-2880,-12 7 2869,0-2-172,-3 1 273,2-6-61,-7 7 257,1-11-252,-9 18 491,-3-4-480,-9 11 3241,-1 3-3330,-13 3 287,7 4-281,-7 5-1,7 2 0,-14 18-5,12-9-6,-8 12-6,15-1-3386,6-6 3392,1 8-2268,5-9 2251,4 0 0,9 12 11,9 2-5,3-1-6,3-6 12,2-4-6,-8-9 11,5 2-12,-11-11 2270,-3-2-2258,-1-3-12,-1-2 3404,3-2-3380,-3-3-1,3-3-6,0-9 7,-1-7-3410,0-2 3426,-3-4-39,0-5 16,1-4 7,2-1-1,0 5 17,3 4-2280,-3 7 2275,5-2-7,-7 9 2247,3 2-2263,-2 3 0,2 1 23,5 1-57,5 3-16,9 3 22,-5 5-6,2 4 3376,-9 4-3398,1 3 0,0 2-23,-2 2-10,-3 2-12,0 0-6,-3 1-5,-1 0-201,2 8-118,0 0-101,5 5-220,4-6 237,-4-11-151,5-6-124,-6-6-94,4-3-747,14-1 668,7-5 677,12-3 314,-12-4 68,-6-1 27,-15 1 50,-2-2 46,-2-2 61,-3-3 543,2-10-313,-7 6 34,-1-8 27,-6 9 11,-3 2-28,0 0-33,-1 3-56,-3 1-50,-1 3 509,-9-5-733,5 8-57,-5-1-50,5 8-34,1 1-16,-2 2-6,1 2-6,-2 3 1,-1 3-1,0 4-16,-1 2-6,0 2-6,-3 12 12,4-6-12,-1 9 6,6-9-11,4 0 11,1-2-6,1-1 1,4-2 5,0-3-11,3-2-1,-1-3 74,4-2 72,1-4-72,1-1 5,1-6-5,-1-2-6,1-3 22,-1-1 6,1-3 6,-2-2 5,-1-1 62,1-9 89,0-9-139,-2 6 16,-1-1 6,-5 16 17,0 4-23,-1 1-5,0 2-40,0 3-151,-1 0 73,1 10 11,0-1-11,2 9 0,2-2 0,6 11-5,8 4-23,12 9 11,-2-8-17,4-4 18,-7-12-1105,1-2 1082,1-4-250,9-3 261,-9-7-6,6-5 12,-12-5-6,13-25 16,-14 11-269,8-19 281,-18 16 0,-1-16 0,-1-4 11,0-9 63,-1 4 0,-1-3-49,-4 13 1,-2 2-586,0 9 0,0 1 582,1-10 1,-3-1 86,-2-3 0,-2 3-1032,0-10 987,-1 16 1,-1 3 279,0 9-182,-1 6 705,1 6-761,2 4-22,1 3 1304,0 4-1388,2 1 1374,-2 4-1368,-1 5-1,-3 8 6,-2 6 6,-6 29-17,6-6-1691,4-11 1,1 2 1668,2 23-1,3-27 1,1 3-1175,4 18 1,3 2 1084,-1-13 0,1 0-17,5 14 0,2-2-19,-3-17 0,2-3-215,1-1 0,1-1 141,0-2 1,2-2-70,-1-1 0,2-1-426,18 21-229,-1-6-321,-1-4-536,-4-6-1557,-3-6-6327,-8-6 9687,-4-6 0,-9-7 0,-3-2 0</inkml:trace>
  <inkml:trace contextRef="#ctx0" brushRef="#br0" timeOffset="34196">16541 1222 17607,'-26'-41'28,"0"1"0,2 2 0,14 10-39,41 20-34,9 1-16,6 1 1698,6 1-1732,5 0-2037,4 2 2048,1-1 4,0 1-27,-21 0 0,-1 0 40,18-3 50,-24 2 0,-2-1 6,3-4 22,-7-1 888,-7-2-893,-4-2 33,-5 0 28,-4-1 34,-3 1 190,-2 0 78,-5-4 135,-6 2-185,-1 1 2546,-5 5-2501,4 6 1776,0 1-1406,-6 1-578,7 2-26,-4 2-41,7 2-10,2 4-34,0 2-1,3 5 12,1 14-39,6-1-11,4 12-911,6-8 888,4 2-83,14 13-18,-7-13-84,8 10-78,-14-18-779,2 5 29,-8-10-1289,-1 4-3058,-10-12 5377,-2-1 0,-1-7 0,0 0 0</inkml:trace>
  <inkml:trace contextRef="#ctx0" brushRef="#br0" timeOffset="34360">17109 659 21355,'48'10'-1994,"-18"-10"0,-14 15 0</inkml:trace>
  <inkml:trace contextRef="#ctx0" brushRef="#br0" timeOffset="34744">17778 915 24060,'-46'4'183,"-1"0"0,5 0 0,7 3-138,11 11-5683,5 3 5649,3 2 1,4 0-12,4 3 748,5-2-748,1 0-6,7-1 1,2 0 2305,6-1-2311,5-2 1550,3 0-1545,3-3-2686,1-1 2692,3-3-1618,-1-2 1623,0-4-1478,-3-2 1506,-1-3 152,1-7-90,-7 0-11,1-8 1679,-8 1-1561,-2-24-135,-4 11-16,-2-19 11,-5 16 0,-2-1-1,-1-3 12,-1 2 33,0 0 74,-3-7-102,3 11-33,-3-2-6,4 13 1640,-5 0-1903,2 6 3420,0 1-3466,1 8-94,4 4-184,-1 5-315,2 5-593,1 4-1137,1 4-6033,4 0 8626,1-3 0,-1-8 0,-1-5 0</inkml:trace>
  <inkml:trace contextRef="#ctx0" brushRef="#br0" timeOffset="35095">18299 956 21814,'-33'47'62,"6"-2"-2450,23-8 2405,2 2-17,5-1 1512,3 0-1478,5-3-17,0 0 0,0-6 984,-1-4-1013,-2-5 936,-3-6-739,-1-6 3342,-2-4-3438,-2-6-38,0-5-7,0-17-16,-1 2-11,-1-12-11,1 6 22,-1-4 17,2-1 5,1 0 23,5 1 134,10-10-84,1 11-11,8-5 56,7 7-73,11 7-72,3 3-453,5 9 424,11 15 1,-14 4-7,-15-1 1,0 2-3246,12 11 3162,0 5-96,-5 2-184,-4 3-336,-6 2-715,-8 0-1784,-8 2 3210,-7 3 0,-4-17 0,-3-1 0</inkml:trace>
  <inkml:trace contextRef="#ctx0" brushRef="#br0" timeOffset="36958">15587 3133 11581,'5'47'894,"0"1"0,-2 4 1,-1-4-402,-5-9-85,-1 15-615,1-13 488,2 1 56,-1 2-186,1 1-11,0 2-1103,1 1 1086,-1 0 11,0 1 57,0 3 33,-1 1 22,1 4-2882,0 3 2872,0 4-124,1-31 0,-1 0 72,1 2 1,0 0-82,0 1 1,-1 1-1,1 1 1,0 0-1001,0 2 1,0 0 991,0 0 0,0 0 14,0 1 0,0 0-181,0 1 1,0 0 158,0 1 0,0-1-9,0 2 1,1 0-15,0 2 0,0 0 140,0 1 1,1 0-138,0 1 0,0 0-8,-1 1 0,1 2 21,0-4 0,0 3 1,0-3-656,0 10 1,0 0 624,0-8 1,0 2-1,0-3 28,-1 6 1,1-2 117,-1 2 0,0 1-104,0-1 0,0 1-11,1 2 1,-2-1 2,1 0 0,-1 0 0,1 0 0,-1 1-3,0-1 0,0 0-14,1-2 1,0 3-5,-1-3 1,1 3 0,0-3-289,1 9 1,0 0 246,-1-8 1,1 2-1,0-3 20,1 4 0,0-2-94,0 1 1,1 1 87,-1-1 0,1 0 228,0 0 1,1 2-230,-1-5 1,1 5-1,-1-4-24,-1-10 0,0-3 1,1 2-7,0 12 1,1 3 0,0-4 8,-1 6 0,-1-4 78,1 2 0,0 0-76,0 0 1,-1 0-3,0 0 0,-1 1 106,1-1 1,-1 0-102,0 1 1,-1-1-9,0-1 1,0 1 2,-1-1 0,1 1-6,-1-2 0,0-1-189,0 1 1,0 0 188,-1-2 1,0 1-1,0-1 1,-1 0 5,0 0 0,-1 0-6,0-1 1,0-1-1,-1 0 1,1-1-7,-1-1 1,1-1-172,-1 0 1,1-1 165,-1 0 1,1-2-4,0 0 1,0 0 217,0-1 0,0-1-243,1-1 0,0 0-25,1-1 0,0-1-51,0-1 1,0 0-96,1-3 1,0 1-1813,2 10 0,2 0 2014,-1-9 0,0-3 0,0-3 0,1-4 0,1 1 0</inkml:trace>
  <inkml:trace contextRef="#ctx0" brushRef="#br0" timeOffset="38410">20289 3152 9010,'0'-2'4072,"0"-1"907,0 3-4850,0-16-23,0 11-10,0-11-24,0 17 18,0 0 5,0 2 17,0 0 91,0 6-119,0-1 0,0 5-17,0-1 22,0 0-10,1 3 72,0 10-78,1-4 0,1 8-12,-1-6 34,2 0-16,-2 3-3387,2 0 3386,-1 2-223,-1 1 207,-1 1-18,-1 3 1,0-1 45,-2 21-40,-1-13 6,-3 16-938,0-18 944,-1 3-6,-1 0-946,3-9 1,0 0 945,-4 19-37,4-16 1,1 0 1421,-2 16-1390,1 1-23,2 3 0,0 1-413,3 2 408,-1 4-7,2 0-10,-1-30 0,2 0 5,-1 1 0,1-1-8,0 0 0,1 1 5,-1-1 0,2 1-5,-2 0 0,2-1 5,-1 1 1,1 0-117,-1 0 1,1 0 118,0 1 0,-1 0 8,1 0 1,-1 0 2,1 2 1,0-1 227,0 1 0,-1-1-225,1 2 0,0-1 3,0 1 0,0-1 3,-1 0 0,1 0-12,0 0 1,-1-1 34,1 1 0,0-1-37,-1 0 0,0 1-65,0-1 0,1 1 56,-1 0 1,0-1 2,1 2 1,0-1-4,-1 1 0,1-1 0,-1 1 1,1 1 8,0-1 0,0 0-460,-1 0 1,1 2 484,2 13 0,0 3-3,1 1 0,0 0-218,0 1 0,1-1 179,0-4 0,0-3-156,-2-14 1,0-1 149,0 1 1,1-1-385,-1 1 0,1 1 390,0-2 0,0 1-3,0 1 0,-1-1 533,1 1 0,0-1-530,0 1 0,0-1-6,-1 0 1,0 1 2,1-1 0,-1 0 635,0-1 0,0 1-618,0-1 0,0 1-22,-1 0 1,0-1 26,-1 1 1,1 1-9,-1-1 1,1 0-7,-2 0 1,1 0-6,0 1 0,-1-1 0,0 0 0,0 1-3,0-2 0,0 2 6,0 14 0,0 1-3,-1-14 0,0 1 2,0 10 1,0 0-6,-1-16 1,0 0 2,0-1 0,-1 1 5,2 31-2,-2-31 0,1 0-3,0 0 0,0 0 0,1 31-3,-1-31 0,1 0 15,1 30 4,0 0 12,1 0 18,0-1-24,0-1 23,1-2-11,-1-1-1,1-1 7,-2-1 2059,1 0-2065,-1-1 10,-1-14 1,0-1-11,0 21-188,-1-20 0,0-2 176,1 16-11,-2 0 8,1-17 1,0 1 3,-1 19-9,1-21 0,0 0 8,-1 11 1,1-2 49,0 18 128,1-15-181,0-9 1,-1-1 1287,2 7-1290,1 10 0,-1-19 5,1-1 409,-1-1-403,1-1 16,-1-2 581,0-1-580,0-2-2520,-1-1 2503,0-2-797,-2-2 780,2-1-1905,-2-2 1905,0-1 190,0-1-167,0-2-17,0-1-12,0-2 1980,-1-2-2001,0-1 854,-1 2-838,0-5 0,0 3 0,1-5 5,0 0 3382,1 0-3387,0 0 0,0-1 0,0-1 11,0 0-6,0 1 1,0-2-12,0 1 12,0-1 33,0 1-33,0 0-17,0 0-17,0 0 33,0 1-5,0 0 6,0 1 5,-2 6-17,0-3 12,0 4-17,-1-1 5,1-2-5,-1 3-17,3-4-11,-1 1-45,1 1-73,0-1-157,0 1-274,0-1-516,1 0-923,1 0 2027,2 1 0,-2-5 0,1 1 0</inkml:trace>
  <inkml:trace contextRef="#ctx0" brushRef="#br0" timeOffset="43824">15580 10668 8707,'-3'-1'1843,"0"0"2028,3 1-3502,-12-6 57,12 5 17,-8-6-46,18 7 7,3-2-52,4 0-4,3 0-52,4 0-16,4 0-56,4 0-44,2 0-46,4 2-72,2-1-12,-9 1 0,2 0-1270,18 1 1242,-17-1 1,1 1 16,16 2 0,2-1 12,2 2-1,1 0-5,1 0 5,3 0-16,1 0 30,-17-2 1,3 1-3,3 0 0,1 0-34,0 0 0,-1-1 5,-1 1 1,-2-1 2,-13-1 1,0 0-1,-1 0 0,2-1 20,14 1 0,1-1-1515,-13 0 0,1-1 1484,10 1 0,0-2 25,0 0 1,-2 0-470,-10 0 0,0-1 436,9 0 0,1 0-252,-3 0 1,0 0 270,1 0 1,1 0-546,11 0 0,0 1 523,-13 0 0,-1 0 8,-2 1 1,-2 0 1604,16 0-1588,-1 0 1,0 0 4,-1 0 436,0 0-430,0 0 1,0-1-1,-16 1 0,2 0-10,19-1-238,-21 0 1,0 1 220,15 0-7,-2-1 2211,0 2-2205,0-1 168,0 1-168,0 0-1461,0 0 1456,-1 0 5,0 0 805,0 0-811,-1 0-2055,0 1 2050,-1 0 29,-1 2-1597,-1-1 1569,-2 0 571,0 1-577,-1-1-1,-1 1 7,1-2 10,-1 2 23,0-1-34,0 0 0,0 1-11,-1-1 28,1 1-17,-2-1 12,0 0-1,-3 1-33,-1-1 22,-2 1-5,0-1-6,-1 0 1795,-1 1-1784,1 0-6,-1-1-5,0 0 23,0 0-23,-1 0 0,0 1 0,-2-2 2773,0 2-2773,-3-2 23,7 1-12,-9-1 1142,5 1-1136,-3 0-2784,-7-1 2767,7 0-11,-8 0-26,-1 1 26,1-1 17,-2 1-6,2 0 5,-1 0 23,1 0-28,0 0 0,2 0 3311,9 0-3311,-6 0 17,6 0-6,-8-2-11,-2 1 5,0-1-5,-1 1 230,0-1-219,0 0-11,-1 0 0,0 0-11,0 0 22,5 0 0,-6 0-5,2-1-6,-6 1 5,-3-1 18,0 1-18,-2-1 1,0 0-1,2 1-5,0 0 12,2-1-7,3 1 6,0-1-5,2 1 0,0-2 10,4 1-10,-5 0-6,2-1 11,-6 2-11,0 0 6,-3 0-12,-2 0 17,-2 0 40,-2 0-40,2-1 11,-1 0-5,3-1 6,1 2-12,2-2-6,2 0 1,-1 0 44,3 0-5,-4 0 11,0 0 11,-5 2 253,-1 0-287,-8-1-22,0 1-11,-8-1 17,-2 1-11,-3 0 11,-16-1-12,-5 0 1,0 0-6,2 1 0,4 0 0,8 0 11,-9 0-5,10 0-6,-3 0-3386,-3 0 3386,-4-1-1388,-4 1 1399,-1-1-319,-3 0 308,-2 0-12,13 1 1,-1 0-1445,-18-1 1447,18 1 1,1 0-3,-11 0 1824,2 0-1830,1 0 1,3 1-1,0 0 1409,1 0-1403,2 0-1,-2-1-109,1 1 104,-2-1 0,-3 0-11,-1 0 0,-5 0 0,-2 0 6,-3 0-6,-4 0 0,-3 0-6,-4 0 28,31 0 1,-1 0 5,1 0 0,-2 0 11,-14 0 0,0 0 115,11 0 0,1 0-126,-10 0 0,1 0 6,-13 0-12,6 1 1,5 0-580,4 2 602,4 1 518,2 0-501,-10 0-23,11 0-5,-9 0 5,14-2 0,-16 0-17,8 0 6,-11-1 6,13 0 0,1 0 1992,-3 0-1998,-18 2 0,12-2 6,-13 2 0,17-1 5,1-1 0,0 1 0,0 0 0,2 0-11,1 0 0,2 0 0,4 1 12,-12 0-18,12 0-5,-8 0-191,12-1 214,0 0-1,-1 0 11,-2 0-11,-1 1 370,-3-1-370,-2 1-6,-3 0 7,-24 2-800,14-1 790,16 0 1,1-1-3,-12 1 12,1 0-18,4 0-11,1 0 28,-11 1 961,13-2-939,-17 1-16,24-3 62,-17 0-51,18-1-11,-7 0 5,9 0-22,0 0 17,-3 0 902,-1 0-907,-2 0-1,-3-1-6,-20 1 1,11 0-12,-16 0 12,18 1-474,-1 0 480,2 2 4,3-2-10,2 1 16,3-1 6,3 0 17,3-1-11,3 1-12,2-1 6,-5 0 6,7 0-6,-5 0 0,8 0-11,-2-1-1,-2 0 12,-1 0-16,-2 1 10,-2 0 0,-16 0 6,10 0 12,-13 1-29,14 1-6,-1-1-819,0 0 814,1 0 28,-1 0 6,3-1 5,1 1-17,2-1 85,-6 0-46,9 0-2864,-11 0 2881,17 0-438,-2-1 466,8 1 802,0-2-785,3 1 34,1 0 6,2-1 3253,0 0-3298,1 0 893,-2-4-904,2 1-18,0-1-16,1 0 11,0-1 0,1 0 51,0-4-91,0 2-4,0-1-1,-1 2-5,2 0-3392,-2-1 3386,1 0 5,0-1-5,0 0-5,0-2-1,0 1-11,1-1 0,0 0-22,1-5 0,0 4-34,0-3 6,2 6 3375,1 2-3421,3-1-27,0 3-246,12-5 44,-3 4-190,9-2-3873,-5 3 1923,0 1-6664,-4 0 8550,-3 2 1,-6 1 0,-3 1 0</inkml:trace>
  <inkml:trace contextRef="#ctx0" brushRef="#br0" timeOffset="48927">17960 8093 8310,'-41'-33'192,"0"0"0,4 2 0,4 9-12,9 21 4,-2 0 2,-2 2-3513,-4 2 3473,-1 2 1054,-2 3-1116,-1 2 906,0 1-945,-2 2 0,-20 11-551,14-4 500,14-5 1,0-1-29,-10 9-5,-1 2 6,2 2-18,-1 1 12,1 2-37,-2 3 65,0 1-465,-2 3 504,0 2 6,-1 1 5,-2 3 14,13-10 1,-1 1-27,8-8 1,0 2 0,-8 7 0,0 1-3,11-10 1,1 1 10,-10 11 1,0 1-23,9-9 0,0 0 99,-7 9 0,1 1-102,9-12 0,2-1 0,1 1 1,0 1-4,1-1 1,0 2-1,2-1 0,1 1 3,-1 0 1,2 1-10,0-2 1,0 3 3,-3 13 0,0 0-6,4-10 0,1 0 5,-3 10 1,2 2 5,2-2 0,1-1-6,4-10 1,-1-1-12,1 11 1,0-2-6,5 14 11,5-1 17,5-3 22,7 0 23,5-2 10,5-1 18,4-1 5,6-1-11,5-1-39,-21-23 0,2-1 563,0-1 1,2 0-548,0 0 1,0-1 22,2 0 0,0 0 25,1-1 1,0-1 4,1 0 1,1-1-93,0 0 1,1-1 103,1-2 0,1 1 14,0-1 0,0-1 14,2 0 1,-1-1 4,1-1 1,1 0-12,0 0 1,1-1-226,0-1 0,1 0 169,0-1 1,1-1-20,1 1 0,1-2-9,0 0 0,0-1-14,1 0 1,0-1-663,1-1 0,0-1 654,0 0 0,1-1 10,-1-1 1,3-1-1,-2-1-398,7 0 1,1-1 373,-6 0 0,1-1 0,-2 0-432,5-2 1,-2-2 459,2 1 0,0-2-209,-1 0 0,0-1 206,1-1 0,-1 0 6,-1-1 0,0-1 5,-1 0 1,2-2 33,-6 0 1,3-3 0,-2 1-20,6-2 0,0-2-25,-8 3 0,2-2 0,-4 1 27,3-3 1,-4 0-10,0 0 1,-1-2-72,-1 0 0,-1-1 52,-1 0 1,-1-1 139,-1-1 0,-1 0-137,0-1 0,-2 0-9,-1-1 1,-1-1 8,-1 1 0,-1 0 0,-2-1 0,0 0 459,-2 1 1,-1-1-457,0 1 0,-2-1-3,-2 2 0,-1-4 106,7-26 1,-2-1 366,-9 20 0,-2 1-501,6-23 0,-5 2-8,-8 25 0,-4 2-4,0 0 1,-1-1-14,-2 0 0,-1 0-3,-2-1 0,-1 1 2,-1 0 1,-2 0-14,-2-1 0,0 1-259,-2-1 0,-1 0 264,-1 1 1,-2 0 713,0-1 0,-2-1-689,-11-11 1,-5-2 5,-4-1 1,-2 2-505,14 15 1,-1 0 0,0 2 480,-16-11 1,0 4-6,10 12 1,1 2 106,-1 0 0,-1 1-121,-2 2 0,0 0 639,-1 1 1,0 1-646,-3 1 1,1 1 5,-2 1 1,0 1-7,-1 1 1,-1 0-201,-1 2 0,0 0 200,-1 1 1,0 2 550,-1 0 1,-1 1-566,1 1 1,-5 1-45,7 3 0,-7 0 0,0 1 0,4 1-515,4 0 0,3 1 0,-3 0 541,-5 0 1,-4 1-1,0 0 1,6 1-98,-9 4 1,4 1-211,-1 0 0,-1 3-122,5 0 1,-3 1-1,2 1-255,-7 3 0,1 0-333,8-1 0,-2 1 1,4-1-2317,2 2 1,5-1 3387,3-1 0,5-1 0,-4 2 0,17-6 0</inkml:trace>
  <inkml:trace contextRef="#ctx0" brushRef="#br0" timeOffset="50140">18372 5039 9616,'-42'-40'321,"1"1"0,2 2 0,5 9-102,7 21 134,-1 2-179,-1 2-23,1 1 45,-14 1-168,11 4 61,-11 1-5,0 8-34,10-2-11,-10 6-3342,12-3 3354,2 2-1736,-2 1 1725,1 3-6,-3 0-12,0 3-5,-1 2 54,0 1 0,-1 1 30,-9 9-166,7-7 0,2 0 182,-7 4 6,1 3 20,-3 1-27,13-8 0,-1-1 360,7-5 0,1-1-446,-9 8 1,2-1 3,-14 14 1101,1 1-1117,21-20 1,0 1-1094,0 0 0,0 0 1118,-1 2 1,1 0-4,0 1 0,0 0-72,0 1 1,1 1 153,-1 1 1,0 0-6,1 0 0,0 2 29,-7 13 1,-1 6-3,8-8 0,0 3 1,1-1-121,-6 11 0,1 0-10,9-13 1,1 1 0,3-4 13,4-8 1,3-1 2,1 16 0,2 0-62,2-11 1,0 1-23,3 10 0,1 0 4,1-13 0,1-2 10,2 1 1,0 0 91,1 1 0,1-1 3,0 1 0,1 1 28,7 13 1,1 1-52,-5-11 1,2 0-1,5 11 1,0-1-3,-4-13 0,-1-2-1,2 2 1,0-1-6,0 1 1,1-1-1,1 1 0,0 0-3,0 0 1,2 0 13,11 13 1,3 0 17,6 0 1,2-2 74,0-1 0,1-3 64,1-5 0,2-6 294,5-8 0,1-5-235,-12-5 0,1-2-507,15 2 1,-1-3 464,-17-6 0,2-2 129,19 0 0,1-1-202,-15-1 0,2-2-11,14 1 0,0-2-348,-18 0 1,0-1 333,-3-1 0,2 0 0,-2-1-187,7-1 1,-1 0 118,14-3 1,-1-1-6,-20 3 1,-3-1-7,0-1 1,-1 0-3,-2-1 0,0-1 8,-1 0 0,-1-1 0,-1 0 0,-1-1 282,0 0 0,-1-1-254,12-8 0,0-2-39,-10 6 0,0-1 5,2-3 1,3-2 0,-2-1 569,8-8 0,0-3-581,1-3 1,3-5 0,-4 3 357,-12 12 0,-2 1 0,1-3-366,5-9 0,2-6 0,0 0 0,-6 6-3,-2-2 1,-3 1-7,2-1 1,1-5-1,-5 4-2,-6 5 0,-2 0 5,3-17 1,-2-3 2,-6 15 0,0 0-11,1-13 0,-3-1 17,-4 0 0,-3 2-12,-2 12 1,-2 1 8,0-13 0,-2-1 0,-7-1 0,-1 2-3,2 13 0,-1 0-212,-4-14 0,-1 2 215,3 18 0,-1 1-3,0 0 1,-1 1-4,-1 0 1,0 1-1,-1 0 0,-1 0-682,0 1 0,0 0 679,-1 1 1,-1 1-1,-1-1 1,0 1-361,1 1 0,-3-1 363,-11-11 0,-1-1 144,8 11 1,-1 1-156,-10-10 0,0 2 128,11 13 0,-1 2-125,-1-1 0,0 2 2,-1 1 1,0 1 3,0 0 0,-3 2-12,-13-6 0,-2 2 512,11 6 0,0 0-520,-11-3 0,-2 2-36,0 2 0,-1 4-60,-6 2 1,-1 1 231,0 0 1,-1 2-205,1 3 1,1 3 0,14 2 0,1 2-20,0 1 0,-3 0-90,4 3 1,-3 0 0,0 2-213,0 1 0,-1 1 0,-1 1-675,-8 4 1,-3 0 0,2 3 1077,1 3 0,1 1 0,5-2 0,4-2 0,5-1 0,8 1 0,-1 0 0</inkml:trace>
  <inkml:trace contextRef="#ctx0" brushRef="#br0" timeOffset="51390">17944 2643 7924,'-47'-11'615,"0"1"0,2 1 1,4 2 173,-8 6-3318,-3 2 3505,-3 3 63,-3 5-179,-1 4 43,-2 3-345,30-7-1,1 1 15,0 0 0,0 2 89,-11 8 0,-1 2-58,1 3 0,-1 3-294,7-4 1,0 2 0,2-1-20,-6 6 0,2 1-129,-7 13 0,3 0-55,16-17 1,2 1-48,-8 11 1,1 0-971,11-10 0,1 0 878,-1 2 0,2 1-57,0 0 0,0 1 266,2-1 0,0 4-207,1 7 0,-1 5 1,1-2-510,2-2 0,1 1 454,0 1 1,-1 4 0,4-6-42,3-5 0,3-4-27,-1 3 1,2-1-3,1 0 0,3 0-21,4 16 0,2 0-396,1-13 0,0-1 396,6 12 0,2-2-4,-2-16 0,2-2 445,11 12 0,4 1-436,7-1 0,2-2-6,0 1 1,2-1 18,3-5 0,0-5-92,-10-9 1,-1-3 171,4 0 0,0 0 35,2-2 0,0 0 40,3-1 1,1-2 255,1 0 0,1-2-197,0 0 1,4-3-2,-3-2 1,4-1 0,-2-2 17,9 1 0,0-2-22,-7-1 0,3 0 1,-3-1-64,7-4 0,-2 0-14,0-1 1,5-3-181,-9-3 0,7-2 0,0-1 0,-5 1 194,-4 0 0,-5 0 0,4-1 6,6-1 0,4-3 1,-1 1-1,-7 0 5,9-6 0,-6 0-139,0 0 1,0-2 124,-1-1 0,-2-1-173,-1 0 0,-2-1 247,-2-2 1,-2-1-3,-2 0 0,-1-2-6,-3 0 1,-1-1-14,-3-1 0,-1-1-51,-3 0 1,0 0 27,-3-1 0,-1-1-166,-1 0 0,-1 0 171,-2-1 1,-2 0 141,0 1 0,-2-1-119,-1 0 0,-1 1 519,-2 0 0,-2 0-505,0 1 0,-1 0-9,-2 0 1,-2 0 2,0 1 1,-2-1-6,-1 1 0,-1 0 592,-2 0 0,0 0-584,-1 1 0,-2 0 3,0 1 0,-2 1 40,-4-30-15,-3 20 0,-1 0-36,-8-20-31,6 23 0,-3-1 2,-2 2 1,-1 2 6,-13-19-18,9 20 1,-1-1-6,-15-12 641,-3 1-636,18 22 1,-1 1 8,-1 1 0,0 1-3,-2 0 1,0 1-1,-2 0 0,0 1-5,-1 1 1,-1 1-4,-1 0 0,-2 1-184,-16-4 0,-5 0 181,14 8 0,-1 0 0,-1 1 88,0 0 1,1 0 0,-1 1-82,-1 2 1,-1 0 0,3 2 3,-6 0 0,2 2-657,-2 1 1,-1 0 646,0 2 1,-1 0-10,0 1 0,-1 0-23,0 2 0,0 1 11,1 1 0,-3 2-23,6 2 1,-3 1 0,2 2-154,-7 2 1,-1 1 169,10-1 1,-3 2-1,4 0-20,-4 4 0,3 2-27,0 1 1,0 1-100,1 1 1,0 2 25,0 0 0,0 2 450,3-1 0,-1 2-801,5-3 0,-1 2 0,0 0-2499,5-1 1,0 1 0,1-1 2924,-15 11 1,4-1-1,15-12 1,7-4 0,10-8-1</inkml:trace>
  <inkml:trace contextRef="#ctx0" brushRef="#br0" timeOffset="66411">7877 907 30099,'2'-42'-16,"1"0"0,0 4 0,-2 6 22,-3 12-564,-1 7-296,-1 3-227,0 7 228,2 3 1077,1 1 656,-2 5-253,-1 7 82,-1 8 116,-10 31 199,3-3-338,0 0 1,-1 3-490,5-17 0,0-1-197,-2 12 0,0 1 0,1 2 0,2-2 0,1-12 0,2 1 0,-2 10 0,2-2 0,1 14 0,4-4 0,5-4-392,5-6-486,6-5-274,4-7-327,6-5 219,4-6 330,6-8 411,3-5-117,4-10 1,2-3-2866,13-5 2978,-11 1 0,-1-3-2408,3-7 3529,8-6 0,-28 11 0,-2 1 0</inkml:trace>
  <inkml:trace contextRef="#ctx0" brushRef="#br0" timeOffset="66661">8542 938 27096,'39'-44'688,"4"7"-369,2 27-1110,-10 3 1,2 1-1949,11-3 1,0 1 1814,-8 2 1,-1 0-644,4-1 0,-3 1-1774,-4 1 3242,0 0 1,-18 2 0,-1 1 0</inkml:trace>
  <inkml:trace contextRef="#ctx0" brushRef="#br0" timeOffset="66851">8867 861 17738,'4'37'-41,"1"1"0,-1-5 0,3 1-452,7 1 1,2-2-310,1 12-999,-3 2 1,-3 1-2300,-6 2 3858,-4-12 1,-1-2 0,0-7 0,-3 0-1</inkml:trace>
  <inkml:trace contextRef="#ctx0" brushRef="#br0" timeOffset="66998">8732 1752 21925,'30'-53'50,"-1"0"1,-2 4-1,1 9-106,8 18-5546,4-1 5361,3 0-207,2-2 709,2 1-1677,2 0-6,0 2 1422,-12 5 0,-1 1 0,-2 2 0,12-6 0</inkml:trace>
  <inkml:trace contextRef="#ctx0" brushRef="#br0" timeOffset="67363">9653 932 17585,'-2'-8'3221,"1"2"-2398,1 6 371,0 0-1200,-6 48-1249,7-22 1216,-4 8 0,2 0-101,7 0-90,0 2-123,0 1-168,0-1-218,-2 1-219,0-1-431,-3 0-162,1-1-52,-2 0 30,-1-2 352,-2-3 542,-1-3-43,-2-3 201,-2-4 213,-1-4 1663,-19-12-649,16-7 112,-14-12 61,21-5 6,1-6-34,1-3-43,0-5-97,0-4-107,1-5 211,-1-2-373,0-5 24,1-3 27,0-3-34,0 0-1228,2-1 1055,1 3-107,3 3-95,4 4-95,2 16 0,2 1-101,10-13-96,12-7-167,-4 22-196,5 4-1098,1 4-1097,17 0 430,-14 10 2336,14 1 0,-34 8 0,-2 1 0</inkml:trace>
  <inkml:trace contextRef="#ctx0" brushRef="#br0" timeOffset="67546">9576 1390 14744,'34'-25'-203,"1"0"0,-1 0 0,15-10 0,-5 5-649,4 2 347,0 1-55,-1-1-218,-1 2 351,-3 0 427,-13 7 0,-1 1 0,-2 1 0,8-5 0</inkml:trace>
  <inkml:trace contextRef="#ctx0" brushRef="#br0" timeOffset="67887">10568 735 15625,'1'-9'4431,"0"3"-3681,-1 6 1048,0 0-1714,-65 8 123,29 31-179,-8-15 0,2 4-485,19 13 1,7 4 445,3-12 0,1-1 8,1 2 0,2-2-25,-2 13-11,5-1-17,3-5-368,5-4 340,4-4 0,5-4 17,5-4-34,14 2-2313,12-10 2425,2-2 14,-10-13 1,-1-4-1703,12-6 1727,15-9-1473,-18-1 1496,-1-3 2,-15 4 1,-1-1-572,12-11 602,6-12 1370,-21 11-1356,-9 1 1,-3-2-77,0-9 620,-3 9 1,-4 0-665,-12-16-168,-11-1-84,-5 1 2375,-8 8-3680,5 16 1557,-7 2 0,16 12 0,0 1 0</inkml:trace>
  <inkml:trace contextRef="#ctx0" brushRef="#br0" timeOffset="70557">2697 3907 20356,'6'-39'411,"0"1"1,3-23-5105,-9 59 4705,0 2 1502,1 7-1402,-1 2 922,2 11-782,0 26-157,-1-4-1079,0-9 0,0 1 1052,-1 23-21,-2-11 1,-1 1-40,1-9 1,0-1-15,-2 13 0,0-1-758,1-14 0,0-2 753,1 0 0,0-1-460,0 30 409,5-7-33,3-4-28,8-9-62,7-5-73,6-7-66,8-7 1021,5-6-1195,7-7-141,5-6-206,4-8-259,3-4-419,1-9 316,-28 6 0,-1 0-4456,23-11 5663,-7 2 0,-23 9 0,-10 5 0</inkml:trace>
  <inkml:trace contextRef="#ctx0" brushRef="#br0" timeOffset="71347">3793 4317 19181,'20'-47'453,"-1"1"1,0 3 0,-7 8-118,-10 17-56,-3 0-38,-2 2-74,-2 2-17,-5 3 388,-1 1-455,-4 4 124,-1 2-157,-6 4-1599,-4 5 1593,-4 5 22,-22 19-2692,13-2 2631,12-7 0,1 0-6,-9 13-110,4 1 87,5 1-16,5-1-6,6-1-11,6-2 0,5-2 6,4-3 5,5-4 11,5-3 12,6-4 11,4-5 5,4-5 12,3-3 5,3-5 0,2-4 1138,0-5-1126,2-5 606,-2-1-579,-2-4 18,-2-1 152,-4-2-119,-3 1 5,-3-1 1,-4 0 16,-4 1 140,0-9-134,-6 8-6,1-4-5,-5 12 5,0 2 6,0 3-6,-1 3 2791,0 2-2836,-2 3-122,1 3 21,0 5 23,2 4 11,0 5 1,0 3-12,1 4-3398,1 1 3392,1 3-283,3-2 272,-1 1-2176,2-1 2165,1 0-29,7 5 41,-2-8-7,7 3 6,-4-11 17,3-3 6,0-4 16,2-2-16,-1-4 16,0-3 6,1-4 0,-1-5 45,1-4 2148,0-3-2154,-3-3 23,0-1 361,0-16-350,-8 8-6,1-12-11,-9 13 11,-1-1 23,-3-1 3388,-2 3-3360,-4 1 11,-1 3-12,-1 4 12,-1 3-39,-1 5-18,0 4 7,1 2-40,2 3 0,0 1-84,4 3 12,1 3 10,7 4 6,2 4 1,6 4-24,4 3-3391,4 5 3398,3 1-18,4 4-141,0 0 141,15 15-61,-2 3-17,-16-14 1,-1 0-987,7 16 930,-11-2-1915,-12-14 1854,-4-2-80,-3 0 1844,-3-2-2033,-4-1-74,-2-4-542,-1-2-774,1-4 1877,-2-2 0,6-7 0,-1-1 0</inkml:trace>
  <inkml:trace contextRef="#ctx0" brushRef="#br0" timeOffset="75642">4640 4179 21461,'43'-36'459,"-1"-1"0,-1-1 1,-9 4-248,-21 10-21,1-11 94,-9-9-150,-2 6-26,-7-5 0,-6-5 8,-3 2 1,-1 1-1461,-1 1 1,-1 0 1445,-1 4 1,0 6 215,-2 7-213,1 6-925,0 7-9012,-7 2 6301,51 46 0,8 10 4197,-31-28-162,68 68 123,-69-84 4467,0 0-4826,0-18 968,0 13-1074,-1-13-51,1 18 246,0 0 189,0-2-496,-1 0 10,0-2 12,0 1 11,1 1 89,-1 0 37,1 0 23,0 0 85,0-2-143,-1 1 46,1-2 50,0 2 91,0-1-32,0 0 63,-1-1-8,0 0-1,0-2-8,-2 1-22,0-1-51,0 1-17,0-1-62,-1 0-16,1 1-19,0 0-18,0 1 203,-1-1-218,1 0 5,0 1-21,1 1 18,1 1 31,0 0-29,1 0 138,-1-1-161,1 1 30,-1-2 5,1 2 12,0 0 6,0-1 196,0-4-211,0 3-37,0-4 36,1 5 2,-1-1 7,0 1-9,1-1-12,-1 1-10,1 0 16,-1 2 95,0-2-139,0 3 290,0-2-391,2 13-59,2-1-17,4 13 35,1-1-26,2 4 45,2 6 1,-1 3-1185,2 5 1189,-2 3 25,0 2-501,-2 3 515,-2-1 17,-1 2-1626,-2 0 1602,-2 3 2,-1 0-43,0 1-127,1-17 0,0 0-1195,4 16 1110,-2-19 0,2 0-942,9 0 1,1-3-463,6 7-598,14 13-7614,-10-27 8945,-11-8 0,-1-3 0,-12-8 1</inkml:trace>
  <inkml:trace contextRef="#ctx0" brushRef="#br0" timeOffset="75907">4674 4061 14695,'-5'-3'3310,"0"2"616,5 1-3853,31-40-1094,-9 24 1052,2-8 0,2 1-24,10 10-1,19-7-2401,-13 4 2283,11-5-196,-18 7-392,-2 0-1042,-2 2 1742,3-2 0,-16 7 0,-2 0 0</inkml:trace>
  <inkml:trace contextRef="#ctx0" brushRef="#br0" timeOffset="76424">5569 4033 17960,'-5'-52'984,"1"0"0,-1 4 0,2 8-289,1 12-163,0 5-117,0 4-113,0 3-83,1 5-74,0 3-94,0 3-57,1 3-50,0 0 78,5 20-38,5 12-124,6 31-3329,0-5 3267,-8-24 1,0 0-640,2 17-850,1 3-2106,1-1-5135,0-6 8932,-2-7 0,-5-19 0,-2-8 0</inkml:trace>
  <inkml:trace contextRef="#ctx0" brushRef="#br0" timeOffset="76826">5956 3446 8719,'-8'-3'1484,"1"1"1700,7 2-2153,0 0-2418,-63-12 1510,41 12-78,-14-5 0,2 4-538,16 19 566,5-1 1145,-3 7-1100,6 18-90,4-15-11,2 17 11,8-22 28,3-2 2285,5-2-2223,2-4 3587,12-1-3515,-5-7-10,8-1-3404,-10-8 3369,-1-2-16,-1-6 235,11-22-224,-11 10 22,6-16 136,-16 7-192,-3 9 1,-5-7 89,-8 5-101,-1 7-28,-5-2-11,4 8-28,-2 2 3387,1 3-3399,-1 2-21,1 1-12,1 3-56,0 0-22,1 3-3420,2 2 3341,2 4-61,1 2-175,2 4-334,1 2-656,1 3-1407,4 3-5639,1-2 7878,2-1 1,-3-10 0,0-3 0</inkml:trace>
  <inkml:trace contextRef="#ctx0" brushRef="#br0" timeOffset="77208">6399 3601 17512,'0'-4'2359,"0"0"-102,0 4-2195,-21 73-51,17-38-6,-7 11 1,2 0 0,11-11-960,0-1 949,-1-2 240,0-4-207,-1 4 0,0-11 62,0-1 453,0-13-157,0-4-78,0-4-95,0-5-90,0-5-11,2-7 17,1-4 123,8-18-151,-1 7-127,6-12 121,-3 10 11,3 0-16,-1-2-309,1 2 314,2 1-22,0 2-6,0 3-28,0 4-3007,1 4 2990,-1 4-36,17-1 3,-12 10-40,12 1-16,-15 12 243,9 14-613,-7 2-274,9 12-2750,-1 16-2076,-6-7-3257,3 10 8794,-13-20 0,-7-15 0,-3-8 0</inkml:trace>
  <inkml:trace contextRef="#ctx0" brushRef="#br0" timeOffset="77647">7907 3677 16364,'4'-59'1043,"-1"0"1,0 6 0,-1 6-227,-1 2 517,0 9-825,-2 7-117,0 8 146,-1 5-353,-1 6 19,0 3-216,2 4 297,0 2-285,1 10 22,3 4-28,9 30-50,0-3-735,1 1 0,2 3 634,-6-13 0,1-1-1003,3 12 0,1 0 748,-5-9 0,0-1-235,-1 1 0,1 0-630,-1 0 1,0 0-1656,3 12 1,1 1-1548,-1-5 1,0-1 4478,-1-2 0,0-3 0,2 5 0,-9-30 0</inkml:trace>
  <inkml:trace contextRef="#ctx0" brushRef="#br0" timeOffset="77831">7910 3835 11591,'-12'-58'865,"0"-1"1,1 1 0,1 11 0,1 2 0,2 2-463,1-11 0,2 3-134,2 2 0,2 2-43,-1 12 1,1 0-437,2-20 0,1 2 288,4-2-75,-1 21 0,2 3-70,8-5-62,3 4 609,6 4-755,4 4-100,4 5-684,17 5-192,-13 8 372,9 9-213,-18 9-365,-3 9-453,-3 10 1910,0 11 0,-11-19 0,-1 2 0</inkml:trace>
  <inkml:trace contextRef="#ctx0" brushRef="#br0" timeOffset="78008">7991 3827 15457,'0'-7'1871,"0"1"-1472,0 6-193,28-66-2322,-11 35 2095,3-11 0,3 0-105,4 11-67,5 1-70,3 1-78,4 3-88,2 0-100,-1 4-120,0 1-207,-2 4-319,-4 2-567,-3 3-273,-2 2 2013,-1 2 1,-13 4 0,-2 0-1</inkml:trace>
  <inkml:trace contextRef="#ctx0" brushRef="#br0" timeOffset="78181">8649 3283 22727,'-20'-11'79,"5"6"-74,15 20-10,2 4-40,3 2-61,3 1-113,3 1-162,1 2-286,2 0-385,1 1-601,0-1-1035,1 0-5434,-2-4 8122,-3-3 0,-5-10 0,-3-2 0</inkml:trace>
  <inkml:trace contextRef="#ctx0" brushRef="#br0" timeOffset="78374">8667 2965 12134,'-10'-5'-911,"-5"-7"0,27 25 0</inkml:trace>
  <inkml:trace contextRef="#ctx0" brushRef="#br0" timeOffset="78727">8994 3174 21400,'5'-33'-45,"0"1"1,8-18 11,9 58 1160,14 13-1224,-8-2-25,10 10 438,-13-5-690,6 15 140,-10-11-322,3 10 348,-13-14 80,-5 0 50,-3-3 771,-13 5-672,0-9 45,-12 2 28,2-10 73,-1-4 30,-1-2 15,2-4-1,2-4 7,2-4-11,3-6 0,2-1 6,3-4-22,3-1-29,3-4-33,2 0-34,4-2-50,3 0-3204,5 0 3164,3 1 398,4 1-565,15-9-339,-4 9 355,12-5-139,-8 11 105,1 2 2322,2 1-3332,2 2-1140,-1 1 2432,5 1 1,-21 5 0,-1 2 0</inkml:trace>
  <inkml:trace contextRef="#ctx0" brushRef="#br0" timeOffset="78976">9605 2856 26874,'-31'-2'1646,"11"-3"-1409,48 38-1159,-3-15 820,2-1 0,1 1-5546,7 4 5569,13 10-29,-15-7 1273,-2 1-1774,-2 2 20,-2 1 423,-3 0 571,-3 0-992,-6 0-13,-6 1 51,-4-1-81,-10 0-43,-5 0-205,-8-2 2313,-4-1-3707,-3-2-4784,1-4 7285,3-6 1,10-6-1,4-5 1</inkml:trace>
  <inkml:trace contextRef="#ctx0" brushRef="#br0" timeOffset="79457">10050 3252 16287,'22'-60'212,"-1"1"1,-2 8 0,-5 6 2322,-7-9-2440,-4 11-11,-2-6 413,-1-2-424,-3-4 6,-2 0 16,-3 1 17,1 19 0,-3 0 355,-1 2 1,-1 0-384,0 1 0,-1 2 2781,-15-17-2681,8 23 103,0 5 39,-4 0-2164,7 7 2005,-1 1 256,11 8-294,2 2 9,2 3 152,1 3-126,1 7-112,1 21-19,4-2-53,3 18-30,6-6-82,6 6-93,5 4-172,-10-25 1,2 1 234,1 0 0,1 1-378,1-1 0,0 1 375,1-2 1,2 1-442,17 18 1,0-2 269,-15-16 1,0-2-76,13 15 1,-2-3-669,-7-4-359,-4-4-4254,-2 5-2675,-9-15 8363,-1 2 1,-8-17 0,-3-3 0</inkml:trace>
  <inkml:trace contextRef="#ctx0" brushRef="#br0" timeOffset="79596">10024 2859 23941,'-1'-42'121,"1"-1"1,0 4-1,6 7-328,24 11 141,7 1-70,6-1-5674,5 1 4975,4-1 833,-7 4 1,-2 2 0,-4 0 0,20-6 0</inkml:trace>
  <inkml:trace contextRef="#ctx0" brushRef="#br0" timeOffset="81047">11332 2883 16924,'-3'-7'2398,"1"2"-1664,2 5 917,0 0-995,-24-64-437,17 47-155,-6-18 1,1 6-9,11 28-23,-1 1 6,-1 8-5,-1 2 0,-4 12-23,-1 4-3392,-2 5 3387,1 5-18,-2 0-577,3 1 578,3 0-12,3-2-16,3-1 11,5-2 6,4-3-6,6-4 5,16 2 18,-4-10 10,13-1-562,-9-11 574,1-3 17,0-5 2820,-3-3-2708,6-13 78,-6-8-95,-2-3-157,-10-3 191,-11 7-6,-3-1 100,-8-14-150,-3 9-736,-8-10 724,-1 12-33,-3 2-6,-2-1-6,-1 3-11,-2 3 887,-1 2-882,-12 2-55,10 6-412,-7 3 384,13 8 1635,4 2-1685,2 4-57,3 2-22,4 5-67,2 4-79,3 3-3699,3 15 3038,7-6-425,4 10-1058,6-11-892,6 0 3350,7 4 0,-13-16 0,1 1 0</inkml:trace>
  <inkml:trace contextRef="#ctx0" brushRef="#br0" timeOffset="81390">11951 2791 8536,'0'-7'3086,"0"1"354,0 6-1311,0 0-828,-30-60-1147,21 45 293,-8-19 0,2 8-421,11 27 3187,1 4-3183,1 4-13,1 6-17,1 4 11,2 5-33,7 17-3,2-9 9,6 11-10,1-15 1,11 6 37,17-2 10,-8-6 17,4-8 56,-24-15 40,-4-1 437,-2-4-415,-3-3 115,0-3 36,1-13-146,-4 1 0,1-8-16,-5 4 67,-4-15-129,-2 8-23,-3-11-231,-1 13 237,0 1-17,0 4 41,-3-7-69,3 10-11,-1-2-16,4 12-74,1 3-151,2 3-78,0 2-636,2 2 468,0 10-2244,7 10 286,-1 5-2109,7 5 3701,2 0 0,-7-14 1,0 1-1</inkml:trace>
  <inkml:trace contextRef="#ctx0" brushRef="#br0" timeOffset="81697">12568 2887 18235,'3'-6'2873,"-1"1"-6875,-2 5 4573,31-72-123,-19 40-796,7-13 0,-2 0 661,-11 11 508,-3-2-575,-1-2-28,-4-3-15,-3-3-41,-5-1-16,-5-1-203,-3 0 188,2 16 1,-1-1 1927,-10-11-1891,3 12 0,-1 3 9,-4 3 2859,-8 0-2868,13 15 10,2 4 9,2 2 1124,2 2-1108,5 4 17,3 2 512,4 6-587,1 4-91,3 5-74,1 6-33,4 5-68,4 6-347,3-7 0,2 2 198,8 20 92,-5-17 0,1 1-127,11 17-1040,2 1 1054,3-1-16,1 0-17,0-4-2810,2-3 2727,0-6-118,-1-4-2089,-1-6 1394,-1-3-532,-2-5-2788,-4-3-4287,-4-4 8579,-6-4 0,-8-5 0,-4-3 1</inkml:trace>
  <inkml:trace contextRef="#ctx0" brushRef="#br0" timeOffset="81940">12341 2681 18200,'32'-42'325,"1"0"0,-2 3 0,1 6 733,3 15 1,0 5-868,17-9 48,-18 8 0,-1 0-66,7-3-1475,-3 1 1453,8-3-34,-14 6 1217,5-4-1235,-17 9-12,-3 2 531,-4 1-408,-4 2 300,-3 2-1478,-3 1 2933,-9 5-6799,0 1 4882,-10 6 0,10-6 1,-1 0-1</inkml:trace>
  <inkml:trace contextRef="#ctx0" brushRef="#br0" timeOffset="90541">21668 1230 7743,'-38'-14'144,"0"0"0,2 1 0,4 7 18,2 23 23,-2 3-23,-3 3 1711,-3 5-1728,-3 2-8,8-3 1,0 2-111,6-7 1,-1 1 25,-8 9 0,-1 0-5,9-7 0,0-1-166,-1 1 1,0 1 356,-2 0 1,0 0-1,-1 1 1,-1-1 5,-1 0 1,0 1-319,-2-1 0,-1 0 309,0 1 0,0-1 1,-2-1 0,1 0 178,-1 0 1,0-1-106,1-1 0,0 0 105,0-2 0,1 0-311,2-1 0,-2-1 282,-10 6 1,1 0-1,12-8 0,1 0-17,-7 4 1,2-1 317,-6 3-394,7-3 25,7-5 65,5-3-258,7-5 959,5-3-1234,4-2 1787,4-4-2499,2-2 793,1-5-999,2-4 229,0-5 78,0-2 66,0-4 61,0-3 96,2-1 598,2-4-1201,3-1 0,1-2 1779,2-12-373,0 10 1,0-1 124,3-3 214,-1 1 45,2 3 7,-2 4 81,0 3 5,-2 5 263,-1 3 12,-2 4 11,-3 5 3781,-2 2-4570,-1 7 87,-1 0-1027,0 4 1058,-1 5-4657,-2 3 4510,-1 7-106,-3 3 176,-1 5 215,-1 4-130,0 3 480,-3 19-1331,2-8 598,0 14-381,5-15-7,2-1-232,1-1-64,2-3 37,5 11-227,2-12 67,13 18-403,-3-24 35,10 6 333,12-7 628,-6-10 256,1-5 0,2-3 415,11-2-86,-15-4 1,1-1 461,16-4-2303,-13-1 0,0 0 1907,26-4 1,-11 0 0,-23 4-1</inkml:trace>
  <inkml:trace contextRef="#ctx0" brushRef="#br0" timeOffset="93999">17811 9312 15792,'2'-46'724,"0"1"1,0 3 0,0 7-227,1 16-106,-1 3-78,0 2-40,-1 4 1918,1 1-2068,0 4 640,1 1-724,1 6 447,8 9-431,1 4-12,6 11-10,-3 1 0,0 7-879,-1 3 834,-4 7-2711,-2 3 2632,-4 5-100,-2 6-213,-4 1-1189,-1-15 1,-1 0-739,2-12 0,-1 0-2165,-1 7 0,0-2 4495,2 1 0,0-19 0,1-9 0</inkml:trace>
  <inkml:trace contextRef="#ctx0" brushRef="#br0" timeOffset="94772">17940 6509 16852,'-2'-5'1260,"0"1"-784,2 4-292,37-63-88,5 32-2211,-10-7 1,2 1 2128,-5 23 0,2 5-9,5 0 1,-1 3 568,19-3-594,-20 5 1,0 1-54,5 6-28,-6 3-112,-3 13 157,-13-1-2157,-3 9 2196,-23 11 1,-4-5 4,-13 14 440,5-21 0,-2 0-428,-13 15-346,11-14 0,0-2 357,-12 10-1476,0-2 1499,1-2 22,2-3 1498,-4 4-1537,14-11-22,-1 2 1143,17-12-998,4-4 208,5-1 156,5-4 1219,6 0-1202,8-4-157,9-4-146,9-5-129,-2-1 1,2-3-90,-7 3 0,1 0-23,11-5 1,3-2-185,2-2 0,-1 1-605,-10 4 0,0 0 305,10-5 0,2-2-3771,-1 1 1,-2 1 4277,-6 2 0,-2 0 0,-4 3 0,-3 1 0,3-2 0</inkml:trace>
  <inkml:trace contextRef="#ctx0" brushRef="#br0" timeOffset="95607">18178 3749 19255,'9'-44'257,"0"1"1,-1 2 0,2 8-202,7 12-5661,2 0 5644,1 1-5,2 2 1403,0 1-1426,1 2 860,0 3-882,0 2-68,6 3 6,-7 3-27,4 3 3374,-11 5-3397,0 2 0,-3 4 16,2 2 12,-2 2-163,4 11 96,-5-4-108,3 19 203,-10-15 34,0 9 33,-6-11-3348,-1 0 3432,-4-2-526,-2-2 565,-2-2 79,-8 5-90,4-7-1902,-10 7 2003,11-13 2411,-7 2-2305,11-8 875,-2-1-914,8-2-23,1 0-55,2-1 168,1 0-353,4-2 3381,2 2-3382,6-3 1,3 2-6,4 1 6,3 0 6,16 3-35,4 4-4,-1 3 4,-4 4-16,-16-2 0,-3 1-3403,-3 2 3381,-4 0-602,-3 2 562,-4 0-252,-14 10-11,-4-6-291,-14 9-4677,-22-1 4803,1-4 0,7-3 1,17-11-1</inkml:trace>
  <inkml:trace contextRef="#ctx0" brushRef="#br0" timeOffset="136953">3139 12011 16527,'48'8'15,"-1"-1"0,-1 0 0,-6 0-15,0-2-5672,5 2 5672,5-2 0,4 0 934,5-1-909,-12-1 1,1 0-12,-10-2 0,0 1 5,15-1 1,-1 1 2,-14-2 1,0 0 116,1 1 0,1-1-89,1 0 0,1-1-479,-1 0 0,3-1 585,0-1 1,2 0 0,-1-1-12,8-1 1,2 0 252,-8 0 1,2 0 0,1 0-228,5-1 1,1-1 0,-3 0-103,-10 2 0,-2 0 0,4 0-264,10-2 0,6-1 0,0 1 0,-6 0 251,-6 1 0,-4 0 0,4-1-3,-2 1 1,5 0 0,1-1 0,-1 0 0,-4 1-11,6-2 0,-5 2 0,2-2-221,-1 2 0,3-1 0,-1 0 1,-3 0 203,1 0 0,-3 1 0,1-1 0,1 0 0,0 0 1,0 0 1,0 1 0,0-1 0,0 0-235,1 0 0,0 0 0,0 0 229,0 0 1,0 0-1,0 0-4,-1 0 1,1 0 0,2 0 0,-1 1 1,3-1 0,1-1-1,0 1 5,2-1 0,-1-1 0,1 1 0,-1 0-67,0 0 0,1 0 1,-1 0-1,-1 0 59,-3 1 1,0-1 0,-2 0 0,-3 0 5,0 1 1,-4 0-1,1 0-2,-2 0 1,1 0 0,2 0 12,11-3 1,4-1 0,2-1-80,-8 1 1,3-1-1,-1 0 1,-1 1 58,7-2 0,-1 0 0,0 0-4,-13 1 0,2 1 1,-2-1-1,-6 2 10,5-3 1,-5 1-3,0-1 0,-2 0-3,-2 0 0,0 0 0,-3-1 0,-1 0-6,-2 0 1,-2-1 2,26-14 168,-7 0-167,-6-1 957,-8 2-964,-6-1 1296,-8 1-1290,-7 0-11,-7-1 2416,-13-10-2432,-7 9-1,-12-8-34,-25 6-1109,6 7 1143,11 10 0,-1 0-11,-22-4-14,25 9 0,-2 2 39,-1-1 1,-1 1-433,-3 1 1,-1-1 431,-1 2 0,-3 0-1,1 1 0,-3 1 1,2-1-3,-9 0 1,-2 1-2,9 1 0,-5 0 0,0 1 0,4 0-870,-14 0 0,0 1 877,7 0 0,-2 0 0,2 1 343,-7 1 0,2 0-349,-3 1 1,0 0-1,0 2 0,-3 0 8,4 1 0,-5 0 0,2 1-370,13-2 1,2 1-1,-2 0 368,2-1 0,-2 2 0,-1-1 0,4 0-4,-1 1 0,3-1 1,-4 2-7,0-1 0,-4 0 0,-1 1 1,0 0 0,-3 1 1,-1 0-1,-1 0 1,1 0-161,0 0 1,0 0-1,-1 0 1,2 0 165,1 0 0,0 1 1,1-1-1,4 0-3,-2 1 1,4-1-1,-1 1 0,0 0 1,-1-1-1,1 2-130,0-1 1,0 0 0,-1 1 133,1 0 0,0-1 1,0 1 76,0 0 0,1 1 0,0-1-75,-1 1 0,1-1 0,0 1-2,0 1 0,1-1 1,-1 1-5,1-1 0,0 1 1,0 0 5,0 0 0,0 1 0,0-1 158,1 0 0,0 1 1,-2 0-168,0 0 1,-2 2-1,-1-1 1,3 0 0,-3 0 1,3 0 0,-3 0 7,4 0 0,-2 0 0,0 1 0,4-2 1,1 0 1,2 0 0,1 0 0,0 0 0,0 0 0,0 0-100,1 0 1,1 0 0,-1 1 88,-16 5 1,-2 2 178,9-2 1,-2 1 0,2 0-180,-4 2 1,0 0 4,10-4 0,-1 2 1,4-2-14,2 1 0,3-2-6,3 1 1,1 0-17,4-1 0,1 1 343,-18 15-612,2 12 162,19-11 28,4 8 6,19-14 1701,10-1-1790,7 0-107,11-2-396,0-8 1,2-1 454,21 5-1555,-12-7 0,0-2-4608,15 0 6100,-3-3 0,-24-5 1,-10-3-1</inkml:trace>
  <inkml:trace contextRef="#ctx0" brushRef="#br0" timeOffset="137961">4288 9769 2325,'-50'2'264,"0"1"1,0-1 0,-7 1 0,0 1-200,13 2 0,-2 1 1,5 1-22,3-1 1,1 2 8,-12 2 1,0 1 18,15-3 1,1 1 30,-1 0 1,1 1 53,1 0 1,0 0 43,0 1 1,1 0 41,1 1 1,0 0 288,-27 14 22,19-8 1,-1 1-48,1 3 0,1 0-308,-1-1 0,2 1-29,4-1 1,2-1 115,-8 10-40,2 0-39,2 1-55,3-1-2244,1 1 2182,4 0-23,2 1 859,4 1-842,4 0 1051,3-2-799,3 28-76,8-23-120,5 20 11,9-29 2195,5-1-2211,7 0 22,5-3 5,5 0 0,5-2 35,5-2-29,4 0-16,6-3 27,4 0-1188,-26-10 1,0 0 1106,2-1 0,1 0 0,2 0 0,1-1-6,-1 0 1,6-1 87,6 0 1,10-2 0,1 1 0,-6-1-567,-9 0 0,-4 0 1,5 0 418,11 0 1,7-1-1,-1 1 1,-7-1 31,3 0 0,-4-1-400,4 0 1,0 0 387,2 1 1,0-1-298,1 0 1,1 0 275,-20 0 0,0 0 0,0 0-1,0 0 1,1 0 0,0 0-6,0 0 0,0 0 0,2-1 6,2 1 0,3-1 1,1 0-1,-3 0-32,4-1 0,-2 0 0,2 1 19,-3-1 1,4 0 0,-1 0-1,-3-1 9,1 0 0,-3-1 0,1 1 5,1-2 1,-1 1 0,1-1 1,1 0 1,0 0-1,1-1-2,-2-1 1,0 0 0,4 0 23,1-2 1,4-1-1,0 1 1,-2-1-23,3-1 1,-1 1-1,1-2-10,-2 2 0,3-2 1,-1 0-1,-3 1 5,1-1 0,-3 1 0,-1-1 7,1 0 0,0 0 1,3-1-2,0 0 0,3 0 1,2-1-1,0-1-84,-12 3 0,1-1 1,0 0-1,0 0 1,0 1 58,0-1 0,1 0 0,-1 0 1,-1 0-1,0 0-60,9-3 0,0 0 0,-2 1 0,-3-1 67,-1 1 1,-4 0 0,1 0-38,-2 0 1,1 0 0,-1 0 35,-1 0 0,-1 0 0,0 1 147,-1-1 0,-1 0 0,0 0-148,-2 1 1,0-1 0,0 1 89,-2 0 1,0-1 0,-1 1-85,18-7 1,-2-1-4,-3 1 1,-1 0 13,-2 0 1,-3-1 2,-2 1 1,-1-1 522,-3 1 0,-1 0-520,-4 0 1,0 0 32,7-8 1,-1-1-28,-12 8 0,-2-1 11,7-6 0,-4 0 62,3-11-17,-8-1-23,-8 0-27,-8 0-18,-7 0-16,-10 1-6,-7 2-5,-12 2-12,-8 1-22,-11 2 0,-8 1 6,21 17 0,0 1 637,-4-1 0,-2 2-629,-2 0 0,-3 1-7,-2 1 1,-5-1-1,2 2-446,-11-2 0,-1 1 459,6 2 1,-4-1 0,3 1 65,12 3 1,1 1 0,-1 0-65,-1-1 1,0 1-1,-4 0 0,-2 0 1,-4 0-1,0 1 1,2 0-261,-5-1 1,3 1 0,-3 0 263,2 0 1,-3 0 0,1 0 0,2 1-300,-1 0 1,3 1 0,-1 0 300,-1 0 0,1 0 0,-5 1 3,-1 0 0,-4 1 0,0-1 0,2 1-6,12 0 0,2 0 0,0 0 0,-2 0-2,0 0 1,-3 1 0,0 0-1,1 0 1,2 0-57,-13 0 1,4 1-1,-1 1 48,-1 0 0,-1 1 0,1-1-92,0 1 0,-1 1 0,1-1 97,-1 1 1,0 0 0,0 0 128,2 1 0,-1 0 0,-3 1-128,13-2 0,-3 1 0,-2 1 1,1-1-1,3 1 0,-1-1 0,3 1 0,0-1 0,-3 2-1,1-1 0,-2 0 0,-2 0 1,2 1-1,4-1-15,-14 3 1,5 0 0,0 0-5,0 0 1,1 0 0,-4 2-37,3 0 0,-4 0 0,0 2 0,-1 0-60,14-3 0,0 1 0,-1 1 0,1-1 1,-1 0 57,1 1 0,0-1 0,0 1 0,1 0 0,0 0-59,-7 2 1,1 1 0,2 0 0,3-1-142,2 1 0,4 0 0,0-1-303,0 1 1,1 0-1,0 0-340,3 0 1,0 1 0,1-1-1558,-17 7 1,2 2 2464,-3 2 0,4-1 0,-3 1 0,6 0 0</inkml:trace>
  <inkml:trace contextRef="#ctx0" brushRef="#br0" timeOffset="138528">3720 8177 9026,'-62'-2'1036,"12"0"-745,50 1 19,0-1-372,0-1-187,0 1-389,1-1-531,1 0-1390,2 1 1733,2 0 0,-2 0 1,-1 2-1</inkml:trace>
  <inkml:trace contextRef="#ctx0" brushRef="#br0" timeOffset="139761">4404 8101 6820,'0'-7'2241,"0"2"-1933,0 5 375,0 0-459,-87-21-1854,48 20 1672,-16-9 0,0 4 19,11 15-354,-3 1 332,-4 2-17,11-1 1,-1 1-9,9-3 0,0 1 3,-13 3 0,1 1-531,11-4 1,0 1 552,-1 1 1,0 0 7,0 0 1,-1 1 11,0 1 0,0 1-1150,-1 0 0,1 0 1194,-1 1 1,0 1 33,-1 0 0,0 1-529,0 0 1,0 0 554,0 1 0,-1 0-15,0 1 1,1 0-15,-2 0 0,1 1-508,0 0 0,-1 1 472,1 0 0,0 0-214,-1 0 0,1 1 183,2 0 1,-2 0 295,-14 11 0,1 1-321,13-10 0,1 2-17,-10 5 1,-1 4 13,14-9 0,0 2 0,3-2-33,1-1 0,1 1-12,-15 13 0,4-1-16,9 0-23,1 11 51,12-12-6,3 7 0,12-16 1404,7 0-1180,26 18-84,-4-18 835,7-2 1,4-3-808,11-3-101,-14-8 0,2 0 51,23 2 193,-26-8 1,0 1-262,3-2 1,2 0-1,0 0 1,4-1 7,1-1 0,3-1 0,-1 0-5,10 0 1,-1 0-17,-4-1 0,2 0 1,-2-1 26,8 0 0,-1-1-186,3 0 1,1-1 175,-19 0 0,0 0 1,1 0-499,1-1 1,1 0 0,0 0 500,1 0 1,1-1 0,0 0-323,1 0 1,1 0 0,0 0 318,1-1 0,0 0 0,0 0-6,2 0 1,0-1 0,-1 0-5,2 0 1,0 0 0,0 0-188,2-1 0,-1 1 0,1-1 189,0-1 1,2 1 0,-1-1 11,0 1 1,1-1 0,1 0-13,0 0 1,0-1 0,1 0-71,0 0 1,-1 1 0,1-2 69,1 1 1,-1-1 0,1 1 3,-1-1 1,1 0-1,-1 0 6,0 0 0,1-1 0,0 1-2,-1 0 0,-1-1 0,1 0 4,-1 1 0,-1 0 0,4-1-14,-2 0 0,4-1 1,1 0-1,-1 0 35,-10 1 1,-1 1 0,1-1-1,0 1 1,0-1-22,-1 0 0,1 1 0,0-1 0,-1 0 0,-1 1-22,11-3 0,-1 0 1,-1 1-1,-4 0 12,0 1 1,-3-1 0,0 1-6,0 0 0,0-1 0,0 0-12,-1 1 1,0 0 0,2-1 4,0 0 0,2-1 1,1 0-1,-3 1-148,3-1 0,-3 1 0,2-1 119,-4 0 0,3 1 0,-1-1 0,-3 1 4,-3 0 0,-3 0 0,0 1 156,-2-1 0,0 1 1,2-2-142,13-3 0,2-1 0,-3 0-11,-14 4 0,-2 1 0,2-2 125,9-2 1,3-1-1,-5 1-123,0-1 0,-4 1-9,-1 0 1,0 0 5,-4 0 0,0 0-6,-3 0 1,0 0 2,-3 1 0,-2-1-3,-1 0 1,-2 1 19,23-14 39,-6 2 45,-10 1 1374,-7 1-1313,-9 2-16,-7-2 28,-7-7 1974,-18-5-2193,-4 0 12,-17 2 5,6 17 1,-3 1 777,-20-10-767,13 10 1,-2 0 7,6 5 1,1 0 569,-4 0 0,-1 1-569,-2-1 0,-2 1-6,-1-1 0,-2 1-6,-1 0 1,-2-1-1403,-1 1 0,-1 1 1400,-2-1 0,0 0 5,-3 0 1,0 0-948,-1 1 0,-2-1 950,-1 1 0,-1 0-541,-2 0 0,0 0 544,19 4 0,0 0 0,-3-1-153,-2 1 1,-3 0 0,-1-1 0,3 2 154,-5-1 0,2 1 0,-2-1 2,2 1 0,-3-1 0,1 1 0,2 0 3,-1 1 1,2 0 0,0 0-7,-2 1 1,0-1 0,1 0 0,-2 0 0,0 1 0,1 0 114,-1-1 0,1 1 0,-4 0-116,0 0 0,-5-1 0,0 1 0,3 0 1,-4 0 1,3 0 0,-3 0-7,3 0 1,-3 0 0,0 0 0,4 0-2,0 0 1,2 1 0,1 0-7,-1-1 1,-1 1-1,0 0 1,0 0 0,0 0 0,-1 0-3,1 1 1,-1-1 0,1 1-15,-2 0 0,1-1 0,0 1-19,-1 0 1,1 0-1,0 1-32,0 0 1,-1 0 0,1 1-53,0-1 1,2 1-1,-5 1-511,0 1 1,-4 1 0,-1 1 0,5-1-2003,1 1 0,4-1 1,-2 1 2643,4-1 0,-3 2 0,3-1 0,10-1 0,6 0 0,7-1 0,-8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14:02.96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1631 952 32767,'53'-29'0,"-1"-1"0,-2 1 0,-1 6 0,-13 14 0,0 2 0,2-2 0,1 0 0,2 0 0,1 0 0,1 0 0,-1 0 0,1 1 0,-1-1 0,-1 1 0,0 1-330,-2 0 0,-1 0-1567,-2 1 1,-1 0-627,-4 0 1,0 1 2350,31-5 0,-31 5 1,-4 1-1</inkml:trace>
  <inkml:trace contextRef="#ctx0" brushRef="#br0" timeOffset="325">2147 907 17237,'-2'18'39,"7"1"-33,24 1-12,2 2-28,20 15-2051,-12-8 2031,-13-9 1,0 0-115,9 8 1348,-1 0-2098,9 16 262,-12-10 924,4 13-996,-19-13 1058,-6 1-912,-5 0 167,-11 0 152,-16 9 420,-3-14 3021,-13 3-2601,-10-16-297,11-6-6,-14-3 280,2-6 24,2-2-371,2-3-73,9-1-50,16-2-3326,0-4 3130,6 2-289,2-3-148,8 3-655,2 0-2078,4-1-4401,2 0 7683,2 1 0,-2 4 0,-1 1 0</inkml:trace>
  <inkml:trace contextRef="#ctx0" brushRef="#br0" timeOffset="766">3146 1001 19336,'-53'-8'392,"0"-1"0,8 2 0,5 3-291,-11 15-4964,13 2 4913,2 4-22,0 2 1435,4 2-1441,2 1-10,3 1-24,-4 9 870,11-7-881,0 4-16,12-11 173,4-3-190,10 2 3453,10-5-3369,13-2 62,19-18-29,-14-2 119,14-21 128,-22 0-89,-1-2 27,-6-1 303,-9 2-286,-4 7-11,-2-4 140,-4 6-213,-1 8-16,-1-2-3382,-1 10 3337,0 1 11,1 2-157,0 3-11,1 0-6,1 5 56,3 1-5,2 7-6,3 1 0,4 4-17,1 1-464,4 2 386,2 0-336,13 10-1215,16 3-380,-8-5 643,6-2-455,-24-16 1906,-2-1-68,7-1 0,-15-5 0,4 1 0</inkml:trace>
  <inkml:trace contextRef="#ctx0" brushRef="#br0" timeOffset="1067">3284 1048 13340,'0'-5'5326,"0"1"-6141,0 4 798,-21-39 1443,21 36-1409,-8-23 848,24 41-865,6 3 22,-2-6-16,2 0-12,0-1 1,0 0-7,7-1 18,-9-4 33,5-2 0,-15-5 3404,0-3-3398,-6-3-1,-1-5-16,-2-1 6,0-4 78,-2-9-39,-1 5 11,-1-8 134,-1 3-95,2 7 191,0-13-241,1 19-62,1-5-45,0 14-257,12 4-28,-2 5-213,11 5-319,-3 2-449,1 2-666,0 3-1193,1 2-5276,-5-1 7587,-1-3 0,-8-7 0,-1-3 0</inkml:trace>
  <inkml:trace contextRef="#ctx0" brushRef="#br0" timeOffset="1450">4063 959 16549,'1'-7'3355,"0"2"-1518,-1 5-1220,0 0-108,9-63-89,-12 43-996,6-16 0,-4 4 817,-12 24-90,-5 3-56,-4 2-27,-7 5-18,-5 4-33,-3 5 5,-19 14-1145,15-2 1118,-12 9-40,15 5 11,13-9-5,3 9-2583,16-5 2594,10-10 860,4 4-849,20-11 6,-3-8 11,13 0 5,6-10 23,4-10 14,-18 2 0,-1-2 42,14-13 915,-9-4-848,-16 8 22,-5-2 18,-3 2 10,-5 0 3606,-2-8-3594,-5 8 6,-2-5-12,-3 13 123,-4-3-223,2 7-35,-3-1-21,5 7-29,2 2-22,0 1-17,1 6 1,1 2-24,0 17-10,2-2-56,4 11-291,1-4 151,4 3-124,2 3-134,2 2-1461,0 4 963,0 1-715,-4-11 0,1 1-1173,6 16 2890,-3-6 0,1-2 0,-4-12 0,3 11 0</inkml:trace>
  <inkml:trace contextRef="#ctx0" brushRef="#br0" timeOffset="1749">1969 1967 15110,'-54'11'390,"0"0"0,6-1 1,6-1-67,0 2-49,20-4 1173,18-3-1213,18-3 107,45-6-224,3-2-1747,-11-1 1,1-1 1695,-4 1 1,1-2 10,5-1 1,2-2-584,5 0 1,1-1 552,-19 4 1,1 0 0,3-1-297,4 0 1,5-2 0,1 0-1,-3 0 274,4 0 0,-2 0 1,3 0-267,-2 0 0,4-2 1,-1 1-1,-4 1 257,0 0 0,-4 1 0,6-1 5,-3-1 0,6-1 1,2-1-1,-2 0 1,-4 2-16,-9 1 0,-3 2 0,0 0 0,3-2-2,5-1 1,6-1-1,0-1 1,-3 1 0,-6 2 1,-4 0 1,-5 1-1,2 0 195,10-3 1,4-2-1,0 1-226,-9 3 0,1 0 1,0 0-1,0 1-153,-2 0 1,0 0 0,-1 1-1,-1 0-202,9-1 0,-1 0 1,-5 2-405,-3 2 0,-5 3 783,10 2 0,-25 1 0,-3 2 0</inkml:trace>
  <inkml:trace contextRef="#ctx0" brushRef="#br0" timeOffset="2390">6752 1004 29162,'-2'-8'-989,"1"2"-791,1 6 4425,0 0-2811,-71-54-160,40 38 189,-13-14 1,0 4-18,13 20-3831,2 3 4648,0 1-97,-15 4-1444,16 2 27,-11 4 906,21 3 125,1 4-96,0 3-206,1 4-396,1 3 218,1 3-217,4 1-160,3 1-33,3 0-82,6-1 3143,16 7-3014,3-9-506,16 5 857,-1-14 264,7 0-5,4-4-7,5-2 33,3-1-45,2-2 61,-1 0-14,-3-2 2,-6 0-17,-8-1-2754,-9 0 2772,-11 1 555,-9-1-505,-8 2 17,-10 0-16,-9 2 131,-12 3-160,-9 2 0,-9 2 0,-7-1 785,-5 2-768,-2-2 14,20-7 0,-3-1-261,1 0 0,0-2 238,1 1 1,1-2 7,-3-1 1,3-1-11,-1-1-23,-6-1-84,23-1-345,5 0-528,6-1-1288,5-2 2262,5-2 0,3 2 0,1-1 0</inkml:trace>
  <inkml:trace contextRef="#ctx0" brushRef="#br0" timeOffset="3105">7195 594 24463,'-9'31'3,"1"-1"0,-7 31 3,18-6-1792,1 2 1764,5 3-1117,2 1 1038,3-1-73,0-2-38,0-4 589,0-5-1094,5 10-2491,-6-17 2479,2 5-245,-6-20 260,-2-4-2692,2 2 1255,-2-10-28,1 0-22,-4-12 196,-1-1 1543,-1-5 137,-1-2 325,0-4 68,-3-4 5664,-8-9-4202,-1 3 66,-7-5 6,3 6 33,-1 1 1082,-7-7-1625,6 6-218,-4-4-84,8 7-124,3 3 353,0-3-722,4 5-61,1-4-247,5 7-40,12-6 17,2 5-22,14-3-6,1 2-55,6 0-23,6 0 28,4-2-3409,3 1 3420,2 0 17,0-2-241,-2 0 280,-2 0 29,10-7 27,-6-1 11,-5-1 113,-8-3-23,-24 13 11,-1-3 11,-10 8-22,-2 0 3351,-9 2-3368,-1 2 1,-9 1 22,1 4 16,-3 2 1,-1 4-1,-2 3 34,-10 10-118,9-4 328,-4 7-378,15-7-6,4 1 6,4-2-5,3-1 5,2-1 0,4-2 5,3-1 46,23 3-29,-8-8-5,18 2 5,-17-8 29,-1 0 27,-2-3 23,-3-2 145,1-7-106,-5 1-5,0-7 10,-6 3 18,-1-1 5,-1-1 33,-1 0 180,-1-3-56,0 1-22,-2-1-180,0 7-5,0 5-124,0 4-106,0 2 84,2 6-95,15 31-85,-5-10-195,14 22-269,-10-23-420,2 0-2410,0-1 937,0-1 2565,7 12 0,-13-20 0,4 6 0</inkml:trace>
  <inkml:trace contextRef="#ctx0" brushRef="#br0" timeOffset="3340">8532 893 22392,'-56'-25'164,"0"1"1,3 2-1,7 11-1094,4 32 1008,-1 4-16,3 2-48,16-6 0,0 3-23,2 8 1,2 1-3,-10 21-28,11 5-34,23-31-2980,4-4 2834,9-2-653,5-2 408,7-4-1167,25 2 561,-6-8 426,-16-4 0,2-2-2090,4-2 1,-1-1 2733,-5-2 0,0 0 0,21 0 0,-24-3 0</inkml:trace>
  <inkml:trace contextRef="#ctx0" brushRef="#br0" timeOffset="3583">8960 760 15193,'-12'-55'1140,"1"0"1,1 5 0,-1 6-1186,-3 8 678,0 3-67,0 5-79,0 4-22,1 4-19,1 5-154,2 5 474,2 3-665,2 4-34,1 2-44,1 2 723,1 4-712,0 3 1283,0 7-1289,-1 3 1092,2 4-1109,1 5-1547,4 6 1,1 2 1518,3 14 8,0-8 1,1 0-1634,6 12 1485,3 0-1855,0 2 1575,1 0-157,-1-2-317,0-1-192,0-5-555,-1-3 613,-1-6-4769,-1-4 5814,2 0 0,-9-16 0,0-2 0</inkml:trace>
  <inkml:trace contextRef="#ctx0" brushRef="#br0" timeOffset="3883">9325 711 14623,'0'-6'4217,"0"1"-1446,0 5-2743,-27-13 17,-7 33-29,-17-13 3,26 11 0,0 5-8,-18 7 0,-1 0 0,-2-1-798,3-3 804,2-3-6,5-2 0,7-5-11,6-3 616,7-2-543,9-4 56,6 0 223,17-2 167,2 0-306,31 2-163,-10-2 392,17 1-414,-10 0-2967,3 1 2934,2 1-40,3 2-254,0 0-409,-14-2 0,0 0-1768,21 4 2169,-17-3 1,-4-1 0,-9-1 0,-2-2 0</inkml:trace>
  <inkml:trace contextRef="#ctx0" brushRef="#br0" timeOffset="4339">11195 1231 20830,'4'-43'345,"0"-1"0,0 0 0,1-10 0,-2 9-501,-5 15 2078,-2 18-2495,-1 7 1120,3 13-685,-1 4 530,3 13-1017,5 20 195,-2-7 82,4-1 0,0 0-902,3 8-671,5 16-1361,-3-19 3273,2 3 0,-6-21 0,-1-2 1</inkml:trace>
  <inkml:trace contextRef="#ctx0" brushRef="#br0" timeOffset="4517">11392 668 9716,'-30'25'0,"7"-5"0</inkml:trace>
  <inkml:trace contextRef="#ctx0" brushRef="#br0" timeOffset="5116">11554 1049 16656,'1'-7'2632,"-1"1"-1769,0 6 979,0 0-1786,23-50 12,-10 54-40,16-38-22,-18 67 10,-5-5-4,-2 2-406,-2 1 410,-1-1-10,-1 0 22,-5 11-22,-1-11 16,-6 6 0,2-15 18,0-4 32,-1-4 29,1-3 39,0-4 213,-2-3-196,5-4 360,-1-4-439,6-4-27,0-6 27,3-3 34,3-6-976,4-5 1026,5-5 17,4-4-5,2-3-6,4-1-23,0-2 1,2 3 11,0 3-6,-1 5-11,-3 6-17,-1 4-61,-4 5-488,-1 4 460,-1 3-23,8 1-39,-7 5-52,6 4 68,-8 6 956,6 14-955,-4-1 0,4 10 11,-6-3 0,-2 4 11,-1 4-11,-2 2 69,-1 0-69,-2 0-5,-1-3 5,-3-3 5,0-6-5,-1-4 89,-2-1-84,1-9 6,-2 0 46,1-7 44,1-2 95,0 1-134,-1-7 403,1-1-454,-1-6 11,1-3-11,0-1 12,1-4-935,0 0 934,2-4 34,5-12 28,4-1-16,6-5-46,-3 14-16,-1 10 16,-4 9-11,-2 3-11,1 3 0,-2 1 912,3 2-918,-2 2 1,5 4-1,-2 4-5,2 4-73,8 15-269,2 12-79,-1 2-262,-1 3-476,-9-10-808,0 0-1657,-3 1 3635,0 4 0,-4-19 0,-1-1 0</inkml:trace>
  <inkml:trace contextRef="#ctx0" brushRef="#br0" timeOffset="5676">12604 1028 19322,'0'-6'2604,"0"1"-72,0 5-2499,3 3 12,0 12-11,5 5 5,3 29-28,-2-10 0,-1-4 1,1 2-1,-3-5 0,1 0-478,0 8 0,0 1 478,2 21 0,-2-9-5,-6-9-3074,1-14 3074,-4 6 11,-1-18-1,-2-2 7,-2-5 10,-1-3 91,-10-7-113,6-4-1625,-7-5 1614,8-6 1123,0-3-1134,0-5-1911,1-4 1922,0-5-12,0-5-79,1-4 86,1-5-1,0-3 711,2-2-699,-2 0 0,2 1-6,-1 1 5,0 2 652,1 0-617,1-15-18,3 0-11,5 3 0,6 9 1,7 19-21,9 8 1,4 1 2,11-3 3,-8 7 1,3 2-32,26 7 23,-15 9 2516,12 6-2525,-27 13 1,-3 4-4,6 8 12,-9-4 0,-4 1-17,-9 7-17,-5 1 46,-8 1-136,-22 15 778,-1-14-702,3-15 0,-2-1-2630,-17 5 2499,-5-3-40,-2-4-314,0-3 152,-1-4-84,2-3-124,3-5-223,3-3-3473,-5-7 4296,13-3 0,6 0 0,16 1 0</inkml:trace>
  <inkml:trace contextRef="#ctx0" brushRef="#br0" timeOffset="7952">13126 1197 23243,'12'-49'264,"1"-1"1,0 1-1,3-13 1,-3 6-960,-7 21 0,-2 3 751,1-21 22,0-2-27,-1-3 5,0-1 5,-1 1-10,0 4 510,-3 4-346,0 15 1,-2 0-30,-1-3 246,-3-12-275,1 37 45,0 4-180,1 5 761,0 1-744,2 12-17,0 2 6,0 29-22,1-4-616,1 22 599,1-7-6,3 7-934,3 5 945,-2-30 1,0 1-9,2 0 0,0 1-28,0 0 0,1 0-12,-1-2 1,3 2-309,8 21 1,2-1 170,-8-21 1,1-2-582,7 17 1,2-5 256,2-10-118,0-6-257,0-6-281,-1-5-269,-2-7-1864,8-4-163,1-20 2923,-4 1 415,-3-15 347,-15 6 1889,0-12-1054,-4 6 3020,1-19 481,-9-4-3820,0 14-3493,-7-3 3291,1 29 280,-3-1-521,4 5-73,-1 0 34,7 4-196,1 2-50,2-1 3403,8 2-3392,13 0-12,6 0-10,10 0-3387,-5 0 3392,2-2-6,0-2-247,-4-1 253,-2-3 11,-7-1 0,-4-2 6,-5-1 0,-2-8 0,-6 2-2157,0-13 2157,-7 13 11,-1-5 50,-7 6-38,0 5 2195,-4-1-2179,2 6-2010,1 2 2033,-1 1-23,0 2 373,0 2-340,-5 4-738,3 1 671,-3 6 17,1 9-27,5-1-168,-3 10 173,7-3 2010,3 4-2027,1 2 2351,3 4-2362,4 1 1387,3 2-1455,7-6 1,4 0-22,5 7-240,-2-10 0,0-3 183,5-7-342,10 1 157,-8-10-72,6-1-672,4-12 442,-6-4-1,10-5 113,-11-1 129,0-2 0,13-24 436,-18 11-320,8-20 433,-21 17 973,-3 0-855,-2 1-3211,-2 1 3294,-1 2-228,-2-5 324,-2 9 253,0-5-265,0 12-50,-1 2-45,0 2 2987,-1 3-3121,2 2 987,-1 3-1127,1 1-62,0 1 11,1 5 6,2 3-6,2 5 0,2 4 0,3 16-5,-3-4-6,2 13 11,-1 20-11,-4-22-779,1 21 779,-4-33 11,-3-4-263,-1-4 252,-3-5 11,0-3 11,0-4 18,1-4 4,1-2 18,0-3 784,1-16-829,2 3-3106,1-17 3111,2 8 1,4-4-1,1-2 6,2-1-1721,3 0 1721,0 2-106,11-9 106,-4 12-12,6-5 7,-6 14 2500,7-2-2495,3 4-28,0 4 0,-1 5 0,-7 5-11,10 6 5,-8 2 1,8 5-7,-12 3-794,0 1 806,-2 4 6,-2 1 172,0 13-173,-5-7-10,-2 9 16,-5-11-11,-3-2 0,0-2 0,-4 2 17,1-9-6,-3 0 11,2-10 3404,2-2-3387,1-2-17,0-7-10,2-9-1,1-4 0,2-7 17,3 4 34,6-11-23,0 6-280,3-6 286,-2 11 11,0 3-17,1 0 34,9-4-40,13 1-44,-6 5-1030,7 4 1041,-18 12-6,0 2 1,-1 3-2782,-1 2 2781,0 5-27,5 10 10,-7-2-16,3 10-22,-8-5-180,1 15 0,-3-7 263,1 11-544,-5-13-139,1 0-134,1-2-151,1-3-169,3-4-240,2-3-174,2-4-555,3-4-2962,12-4 2783,-7-2 818,9-5 812,-10-2 616,-2-2 532,-1-3 443,-2-2 403,-3 0 314,-1-2 185,-3-2 3147,-1-1-1826,1-7-1982,-5 6-191,1-4-201,-5 10-124,0 2-123,-1 2 695,-5 1-807,-1 2-48,-3 1-333,2 3-27,4 0 100,2 0-90,6 2-16,1 0 33,15 4-45,-4-3 6,18 1 0,-13-3 0,8-2 28,-12-2-17,-2-1 1,-3-4-7,-2-1-10,-1-2-1,-2-4-5,-1-1 5,-2-2 1,-1-12-7,-2 6-4,-1-8-12,-2 10 28,-2 2 0,-1 1 5,-2 4 24,-1 2 77,-6 0-55,3 5 33,-4 1-62,3 5-11,1 1-5,-2 2-34,0 2 5,-1 3-5,-10 20-3386,8-6 3386,-7 15 0,13-9-6,2 3 1,2 1-1,4 2-461,0 1 451,4 0-2132,3 0 2104,5-3-7,1-2 2137,3-3-2170,1-5-610,8 1 542,-5-9 145,5 0-161,-7-10 3005,1 0-2994,1-5 45,1-2 39,0-3 40,0-3 16,-1-2 17,6-13 17,-8 3 22,5-11-5,-10 6 10,0-1 18,0-1 781,-2 2-748,1 2 17,-1 3 71,-1 2-65,-1 3 128,2-3-155,-4 9-19,2-2-21,-4 10-18,-1 1-21,0 2-24,1 0 407,1 4-401,1 2 6,2 4 11,1 5-3403,1 3 3403,-1 5-5,0 2-2263,-2 3 2262,0 1-5,-1 2-5,1 0-1,-2-1 12,1 0-6,-2-4 0,0-3 0,0 1 0,-3-9 2268,2-1-2245,-3-9 3464,1-2-3437,1-1-16,2-4-17,4-8-12,0-2 23,5-8 17,4-7-17,4-7-6,1 0 12,1 3 5,-8 11 0,1 4 1,-1 2-29,0 3-6,-3 3 7,1 3-7,5 3 1,-3 1-6,6 4 0,-7 2-6,2 4 1,-1 2-1,1 2 0,-1 1 1,-1 2-6,8 8 16,-6-6 1,8 5-1051,-7-7 1051,2-3-3050,0-2 3038,1-2 0,9-4 23,-5-7-17,5-3-2007,0-14 2012,-9 3 450,4-10-449,-9 5-17,-1-5 16,-2-3 1,0-5-6,-3-4 17,0-6-6,-3-4 11,-2-6 830,-2-1-824,-2-2 14,-2 19 0,-2 1 8,-3-16-11,2 21 1,-3 1-1711,-3-3 1794,-1 6 34,1 6 1771,0 4-1838,1 5 13,2 4-80,2 5 1372,2 2-1418,1 2 3387,2 1-3375,-1 4-11,0 4 16,0 7 1,2 6 5,-1 8 39,2 7-39,4 8-17,3 6-2551,4 6 2529,3 5 2,-7-29 1,0 0-6,1 1 0,-1 0-11,0-1 0,0 1-26,0-2 1,-1 1-57,3 10 1,0 0-984,3 16 1034,-4-22 0,0-1-460,8 18-392,5-8 118,1-5-582,1-9-1300,-3-16 2700,3-1 0,-10-7 0,-1-2 0</inkml:trace>
  <inkml:trace contextRef="#ctx0" brushRef="#br0" timeOffset="8734">16769 849 16840,'-6'-5'3966,"2"1"-2936,4 4 1009,0 0-2027,42-60-12,-14 46-6,4-16 0,2 4-10,9 30-969,3 3 943,-13-2 0,0 1-8,15 1 27,13 1-5,-25-4 17,-4-2-2927,-3-2 2927,-4 0 11,-1-3 0,-4 0 6,-2-3 10,-2-1 7,-3 0 16,-3-1 34,-2 0 151,-5-5 317,-5 4-473,-7-5 21,-5 7 12,-3 1 3549,-13 0-3510,6 1-28,-8 3 33,3 2-106,8 4-16,-6 2 16,4 10-28,8-1-11,-3 7-3381,9-2 3381,3 2-1200,3 3 1211,2 2 0,7 12 0,13 13-11,-2-10-770,6 0 776,-11-27 2418,1-4-2407,-2-5 5,2-3 1589,3-9-1589,-3-1 0,4-7 23,-5-1 0,-2-4 1,-2-2 4,-1-2 1446,0-12-1440,-2 9 11,0-8-3380,-3 14 3408,-1 1-1113,0 4 1153,-1 2 5,1 4 5,-1 2-27,0 3-40,0 1 2789,0 2-2873,-1 13 0,1-3 6,-1 14-11,3 21 11,2-14-1669,6 21 1674,3-21-5,4-1 0,4-2-5,16 6 10,-7-11-5,11 1 28,4-13-200,-10-5 172,13-2-2208,-15-7 2219,1-1 1068,-2-7-1074,0-2-730,10-16 730,-13 2 145,7-14-127,-16 7 2045,-2-4-2057,-2-3-5,-3-4 5,-2-3 760,-2-4-749,-3-2 6,-1-2-8,-3 20 0,-2-3 2,-4-6 0,-1 2-5,2 6 0,-1 3 5,-3-1 1,-2 5 44,-2 7-33,0 5 27,0 4 1133,-1 3-1171,4 6-46,0 1 6,5 5 12,-1 5 10,-2 2-5,1 10 299,-1 5-310,2 7 22,1 9-5,3 7-2562,6 9 2511,3 6 0,-2-28 1,2 3-1162,6 15 1,1 2 1132,-3-12 0,0 0-558,2 4 0,2 3 0,-2-4 477,-1-5 0,0-1-337,3 9 1,1-1-3,6 11 824,-1-6-1233,0-5-453,-2-5-3978,7 9 5333,-6-12 0,-4-6 0,-9-18 0</inkml:trace>
  <inkml:trace contextRef="#ctx0" brushRef="#br0" timeOffset="9101">17811 847 21679,'43'-9'-18,"0"0"0,-1 0 0,10-5 0,-5 5 12,-13 12 0,-3 2-5,10-2 11,-3-1-11,-4-2 11,-4-1-22,5-6 27,-10-2 1,4-5 16,-12 0 12,-3-1 27,-1 0 35,-2-1 246,-2-5 291,-5 0 252,-2-3-437,-5 8 364,-2 2-476,1 8 381,0 0-616,3 4-135,0 0 23,-1 11 28,2 1 5,-2 41-33,4-18-399,3 28 354,3-24-201,11 19-541,-3-12 478,7 12-699,2-7-1161,3-5-48,0-2-3262,-2-12 5490,-7-12 0,-8-9 0,-1-2 0</inkml:trace>
  <inkml:trace contextRef="#ctx0" brushRef="#br0" timeOffset="9269">18539 417 20229,'-5'-7'1053,"0"1"-723,5 6-4782,0 0 4452,-7 19 0,6-14 0,-6 13 0</inkml:trace>
  <inkml:trace contextRef="#ctx0" brushRef="#br0" timeOffset="9666">19147 845 16504,'0'-3'3748,"0"1"-937,0 2-2626,-61-23-34,34 21-946,-11-8 0,0 4 879,13 18-62,5 12 1,1 3-6,0 6-12,4-2 1,3 1 6,10 2-7,1-1-10,8 10-1,0-11 6,7 6 0,-2-15 11,3-3 0,0-2-11,2-3-1935,1-2 2031,9-5 339,-4-3-374,7-2 12,-7-6 11,-1-2 11,0-5 12,-2-3-1,-2-2-5,-1-2 145,4-28-811,-10 14 610,2-22 28,-11 19-12,-6-1 12,-3-1 0,-7 1-6,-3 1-5,-4 3-23,-3 2 2893,-1 4-2927,0 5-3022,1 4 2989,3 6-34,4 5-236,2 3 135,5 5 500,0 3-752,3 6-1125,2 4 678,3 2 2507,2 2-4865,11 12 756,1-8 2464,23 17 0,-20-27 0,8 4 0</inkml:trace>
  <inkml:trace contextRef="#ctx0" brushRef="#br0" timeOffset="9990">19488 891 15115,'2'-3'4924,"-1"1"-2208,-1 2-2682,4 35-17,1-15 5,4 29 6,-1-25-5,2-2-3399,-2-3 3399,0-3 5,-1-3 5,-1 0-16,-3-5 17,-1-1 27,-2-5 499,0-1-358,2 0 3347,1-3-3465,3-2-51,3-3 197,27-16-112,-8 7 10,21-11-838,-14 12 839,3 0 17,4 1-12,2 1-28,-1 2 29,16 2-95,-4 4-40,-3 5-11,-13 5 5,-17 4-23,-3 3-49,-3 4-68,-2 1-173,-2 4-269,-2 2-459,-3 3-712,-2 1-1451,-2 3-5678,0-4 8109,-1-1 1,-1-13-1,-1-3 1</inkml:trace>
  <inkml:trace contextRef="#ctx0" brushRef="#br0" timeOffset="10656">20773 914 29927,'3'-5'-2232,"0"1"-934,-3 4 1973,26-44 486,-22 37-15,19-30 800,-28 48-620,-1 2-1645,1 8 1362,2-5 647,2 7 2687,9-3-2620,1-5 11,6 2 188,-3-9 8,2-2 46,-1-2 21,1-2 22,-1-1 25,0-4 1483,4-6-1307,-2-6-235,-1-3 101,-6-11-151,-5 9-23,-2-7-22,-3 8-11,-2 1-17,-3 1 378,-5-4-338,-1 2-57,0 3-78,-2 5-1,7 7-72,-4 7 6,4 4-482,-7 14 67,7-1-240,-2 10-310,8-5-407,0 3-701,4 1-1670,2 3-4054,2-4 7931,2-3 0,-3-12 0,-2-6 0</inkml:trace>
  <inkml:trace contextRef="#ctx0" brushRef="#br0" timeOffset="10917">20964 1336 12970,'-4'2'1988,"1"-1"5114,3-1-6888,32 12-52,-18-9 113,30 7 33,-24-13-168,-4 0 11,-3 0 235,-8-3-313,-2 2 0,-1-4-28,-6-4-40,-2 1-16,-4-4-17,-3 2-34,-1 1-94,-1 0-169,-1 2-3795,0 1 2562,2 2-3040,1 2 4598,0 2 0,6 2 0,2 1 0</inkml:trace>
  <inkml:trace contextRef="#ctx0" brushRef="#br0" timeOffset="11639">3944 2195 5692,'8'1'-477,"-2"-1"485,31-6 1,11-3-789,6 0 813,-4 2 1,12-2-1,-6 1 58,-8 2 1,-2 2-57,-4-1 1,3 1 0,4-1 19,6 0 1,6-1 0,1 1 0,-4-1 5,-3 1 1,-2 1 0,4-1-87,-6 1 1,5-1 0,2 0 0,-1 0 0,-6 0 98,8 1 1,-5 0 0,5-1 53,-9 1 1,4 0 0,2 0 0,2 0 0,-1 0-31,-4 0 0,0 1 0,1-1 0,1 0 0,0 0 0,-1 0-90,1 0 0,1 1 0,0-1 0,-1 0 0,1 0 0,0 1 30,-2-1 0,0 0 0,0 1 1,1-1-1,2 0 0,2 1 37,-3-1 0,4 0 0,2 1 0,1-1 0,0 0 0,-2 1 0,-1-1 0,-4 1-49,0-1 0,-4 1 0,-1 0 1,-1-1-1,3 1 0,4 0-8,1-1 1,5 0 0,3 1 0,1-1 0,0 0 0,-2 0 0,-3 0 0,-5 1 6,4-1 1,-4 1 0,-2 0 0,-1 0 0,1 0-15,3-1 0,0 1 0,0 0 0,0 0 0,0 0 16,1 0 0,0 0 0,0 1 0,0-1 0,1 0-3,0 0 1,1 1 0,0-1-1,-1 1 1,1 0 0,1-1 1,0 1 0,0 0 0,1 0 0,-1 1 6,1-1 1,1 0-1,-1 1 1,0-1-1,1 1-3,-10-1 0,0 1 0,0 0 0,0 0 0,1 0 0,-1 0 2,1 0 1,0 1 0,0-1 0,1 0-1,-1 1 1,1-1 6,-1 0 0,0 1 1,0-1-1,0 1 0,3-1 1,2 1 20,-2-1 1,3 1-1,1 0 1,2 0-1,1 0 1,1-1-1,-1 1 1,0 0-12,-4 0 1,0 1-1,1-1 1,0 0-1,1 0 1,-1 0-1,0 1 1,1-1-1,-1 0-30,1 0 1,0 1 0,-1-1 0,1 0-1,0 1 1,0-1 0,0 1 0,-1-1-1,0 1-2,-2-1 0,1 1 0,0 0 1,0-1-1,-1 1 0,0 0 1,-2 0-1,-1 0 0,-2-1 5,12 2 1,-4-1-1,-1 0 1,-1 0-1,0 0 1,1 1-6,1-1 1,0 1 0,0-1 0,0 0 0,0 1 0,0-1-1,0 1 0,-2-1 0,1 0 0,1 1 0,1-1 0,4 1 5,-11-1 1,4 1 0,1 0 0,1-1-1,1 1 1,0 0 0,-1-1 0,-1 1 0,-3 0-9,4-1 1,-2 1-1,-1-1 1,-1 1 0,0-1-1,2 1 1,3-1-4,-5 1 1,2-1-1,2 1 1,1 0 0,1-1-1,-2 1 1,-1-1-1,-1 1 1,-4-1-3,1 1 0,-2-1 0,-1 0 0,-2 0 0,0 1 0,0-1 0,1 0-2,9 0 1,0 0-1,0 1 1,0-1 0,0 0-1,-1 0-1,0 0 1,-2 0 0,1 1-1,0-1 1,2 0 0,3 0 4,-11 0 1,2 0 0,2-1-1,1 1 1,1 0 0,0 0 0,-2 0-1,-1-1 1,-2 1 48,3 0 1,-2-1-1,-2 1 1,0-1-1,0 0 1,1 1-1,3-1-22,-6 1 1,2-1-1,0 1 1,1-1 0,1 1-1,0-1 1,1 0-1,0 1 1,1-1-219,1 0 1,1-1 0,2 1 0,1-1 0,-1 1-1,1-1 1,-2 0 0,-2 0 0,-1 1 0,-3-1-245,2 0 1,-3 0 0,-3 0 0,0 0-1,0 0 1,3 0 0,4 0 450,-3 0 1,6 0 0,3-1 0,1 1 0,2-1 0,-2 1 0,-3-1 0,-4 1 0,-6-1 0,-8 1-1,18-2 1,-11 1 0,-2 0 0,1-1 0,0 1 0,0 0 0</inkml:trace>
  <inkml:trace contextRef="#ctx0" brushRef="#br0" timeOffset="12923">1977 3507 16373,'0'-46'830,"0"-1"1,-1 5 0,0 7-270,-2 13 1153,-1 5-1361,0 5 340,0 5-581,1 4-12,0 2-206,1 2 788,0 5-699,0 5 28,0 8 34,0 40-62,0-18-1682,4 3 1,1 1 1692,5-1-736,8 14 714,12-11 17,-2-15 28,12 5 0,-7-19-6,3-4 0,0-5 56,15-4-16,-11-3 10,8-7-5,-17-3 6,-3-5-2018,-1-3 2029,-3-3-280,-1-1 302,-3-3 6,-3-1 17,-3-2 1872,-3-16-1894,-4 11-12,-4-11-1393,-4 15 1365,-2 2 1075,-4 2-1097,-2 3-12,0 4-5,-3 3 285,0 5-319,-2 3-112,-12 5-16,6 6 47,-8 3-1011,1 13 39,11-4-549,-2 7-1181,14-9-5636,4 0 9142,4-4 0,-2-6 1,2-2-1</inkml:trace>
  <inkml:trace contextRef="#ctx0" brushRef="#br0" timeOffset="13206">2975 3260 21573,'-30'-28'207,"9"11"-162,25 40 0,5 2 0,2 0-12,3 1-4251,3 0 4241,2-1 875,14 10-881,7-1-11,1 0-1577,10 1 1548,-25-14-27,8 12-17,-22-12-286,-6 14 6,-10-14-146,-8 5-196,-4-9-252,-2-2-415,-3-2-643,0-3-1160,-2-3-3523,3-4 6682,3-2 0,8-1 0,5 0 0</inkml:trace>
  <inkml:trace contextRef="#ctx0" brushRef="#br0" timeOffset="13389">2882 3398 21920,'-18'-26'477,"3"13"-427,11 45-27,-2 4-4290,0 3 4256,-2 2-62,3-9 0,-1 0-683,-3 19 520,4-18 1,-1 0-569,3 0 1,0-2-1443,-1 16-1445,4 11 3192,6-21 1,-3-18 0,3-3-1</inkml:trace>
  <inkml:trace contextRef="#ctx0" brushRef="#br0" timeOffset="13607">3352 3431 19224,'6'-45'842,"0"-1"0,-1 5 1,-3 7-294,-5 20-96,-3 4 147,0 2-348,0 3 108,-3 2-310,4 3 44,-4 12-94,4 3 11,1 11-16,3-2 113,2 18-324,7-12 0,2 1-1916,5 20 1813,-2-21 0,2-2-533,5 2-235,2-3-1719,12 7 566,-8-11-1692,6 3 3932,-11-13 0,-10-6 0,-2-3 0</inkml:trace>
  <inkml:trace contextRef="#ctx0" brushRef="#br0" timeOffset="13801">3418 3058 15676,'-3'-5'3484,"1"1"-2661,2 4-1198,-9-6-841,16 27 308,-10-8-643,17 27-2267,-6-7-3317,-1-2 6349,-2-4 1,-2-12 0,-2-7 0</inkml:trace>
  <inkml:trace contextRef="#ctx0" brushRef="#br0" timeOffset="14189">3777 3287 14704,'3'-8'3993,"-1"2"-2084,-2 6 705,0 0-2533,13-39 299,-9 39-330,10-25 166,-12 48-191,5 16-53,2-3 1,0 1 3,4 14-1437,-3-14 1,0-3 1383,-2-9 11,-1-2-8,0-5 19,-1-4 30,0-3 46,-2-3 14,-1-5 6,0-1-10,0-5 13,0-4-16,2-3 6,0-4 16,2-3 1,0-2-1,2-3 3398,0-2-3313,9-14-63,-2 7-592,7-8 599,-3 13-18,2 1-16,0 3-23,3 3-55,-1 2 55,12 0-22,-9 7-11,8 0-28,-10 7-17,-2 2-28,0 5-3235,-1 1 3129,0 7-433,5 12 264,-8-1-100,3 8-151,-10-5-231,-1 1-2409,-3 3 1766,0 0-7369,14 22 8853,-3-19 0,2 4 0,-9-25 0</inkml:trace>
  <inkml:trace contextRef="#ctx0" brushRef="#br0" timeOffset="14573">5019 3401 18705,'11'-46'1015,"0"1"1,-2 3 0,-3 7-349,-11 15-163,-4 4-151,-6 5-106,-5 5-63,-6 3-55,-5 7-50,-5 2-1188,-2 9 1121,-2 2-1,3 6-2837,3 1 2826,4 2-22,7 2-755,4 0 744,7-1-273,4 1 244,5-3 506,3-1-495,5-4 18,4-3 2879,8-3-2863,4-5 11,5-4 1152,4-2-1135,3-7 0,0-3 45,10-3-112,-9 1 1,-2-3 156,-2-7 44,-4-2 57,-4-3 50,-5-1 61,-3-1 29,-4 1-11,-4-1-12,-2 2-22,-2 1 229,-2-3-268,-2 10-45,-2-2 72,-3 12 425,1 2-682,-4 6-3409,1 5 3370,-3 9-442,-2 12 0,-1 5 458,-3 13-14,2-6 1,2 2 3,0 13-18,6-9 1,0 2 5,2-11 0,1 1-1010,-2 14 0,1 1 949,2-13 0,2-1-48,-1 3 0,1 0-212,0 1 0,1 1 108,-1 1 1,1 1-34,-1-2 0,0 0-26,-1-1 0,-1 0-380,-6 10 0,-2-2 786,2-14 0,-2-3-944,-6 6 1,-3-5-4105,-17-3-3946,-1-13 8877,2-8 0,18-7 0,7-2 0</inkml:trace>
  <inkml:trace contextRef="#ctx0" brushRef="#br0" timeOffset="15233">6823 3167 12737,'-11'-51'806,"0"0"1,3 9 0,-1 6 2016,-1 10-2571,2 14 1357,0 4-1464,1 3 814,0 2-908,1 1 3345,0 2-3385,-7 9-5,2 1-1,-6 12 1,3 0-6,1 4-11,1 2 11,4 3-3360,4 1 3343,3 2 6,7-1-6,4 1 6,8-1 5,22 11 12,-5-11-26,-10-13 1,1-1-342,13 6 350,1-3-12,-2-1 35,-4-1-2184,-5-2 2161,-6-1 0,-9-1 2171,-6 4-2154,-11-4 5,-7 3 6,-28 0-17,2-5-244,-20 4 222,8-8 11,-4-1 11,15-6 0,-1 0-23,-17 0 15,20-2 0,2 0-730,-6-4 660,7-1 2464,-1-8-2952,14 0-403,1-5-600,14 4-1735,3-2-5367,4 1 8671,1 1 0,0 7 0,-2 2 0</inkml:trace>
  <inkml:trace contextRef="#ctx0" brushRef="#br0" timeOffset="15469">7325 2834 15292,'-1'-42'388,"-1"-1"0,1 4 0,-1 11 2214,0 23-2541,0 3 1386,2 2-1385,0 24-28,2-2 858,2 23-892,4-7 2986,3 6-2980,2 5-23,1 4-28,2 4-76,-4-13 1,0 1 2,-3-10 1,0 1-328,5 24 0,-1 0-547,-6-25 1,-1-2 503,2 11 1,-1-2-734,2 12-269,-2-4-633,-1-5-1551,-4-6 2969,0 0 1,-2-19-1,0-3 1</inkml:trace>
  <inkml:trace contextRef="#ctx0" brushRef="#br0" timeOffset="15990">7405 3401 20397,'5'-43'99,"1"1"0,-3 3 0,6 9-183,18 21 11,-2 4-33,12-1-29,-6 4-21,2 0 10,2 1-112,15-2 113,4 0 111,-4-1 29,4-3 27,-28 3 12,6-5 100,-7-3-50,-8 1 22,5-5 477,3-8-281,-9 8 588,8-13-295,-15 17 32,-2-3 459,-5 5-677,-1 3-112,-4 0-62,-1 4-100,-5 1-46,-1 1-16,-5 1-39,-1 4-1,-2 4-22,-2 4 17,-12 22-28,13-9-11,-7 15-34,17 3 40,4-17-6,7 20 5,2-29 0,7 3 6,3-10 12,-2-4 16,3-2-17,-4-4 22,2-2-10,0-3-6,3-5 73,8-8-34,-6 2-3291,11-15 3341,-15 11 112,10-16-100,-11 14-17,5-6 11,-8 11-11,1 2 5,-3 3-39,-1 3-16,-1 1-12,-3 4-45,-1 4-5,-2 4 3386,0 4-3392,0 6-16,0 4-34,1 4-62,0 3-62,1 2-458,4 13-645,5 3-966,2-10 0,2 0-1107,9 10 2519,14 5 0,-24-36 0,1-1 0</inkml:trace>
  <inkml:trace contextRef="#ctx0" brushRef="#br0" timeOffset="16219">8832 3172 16443,'0'-8'4072,"0"2"-3064,0 6 364,0 0-924,-48-60-577,23 44 389,-15-17 1,-2 5-561,3 30 417,-12 4-38,15 5-29,3 4-28,3 4-5,4 2-34,-3 16-3078,10-8 3055,1 11-1918,12-11 1857,3 0 125,5 1-634,12 11 150,1-10-531,13 7 262,0-17 299,28 1-2027,-20-15 1,2-1 2456,5 1 0,-2-3 0,17 0 0,-25-4 0</inkml:trace>
  <inkml:trace contextRef="#ctx0" brushRef="#br0" timeOffset="16425">9288 3026 19451,'-4'-55'1075,"0"0"0,1 5 1,-2 7-387,-3 9-112,-2 4-73,-1 2-68,-1 6-60,0 2-62,0 6-68,1 3 45,-1 3-229,5 4-45,0 1-12,4 5 7,1 3-7,0 6 1,0 7-54,4 29 1,3 8-158,3-17 1,2 1-676,0 23 0,3 0 499,1-24 0,2-4-800,11 15-567,1 0-1411,2-3 3159,2 2 0,-15-24 0,-1-1 0</inkml:trace>
  <inkml:trace contextRef="#ctx0" brushRef="#br0" timeOffset="16681">9721 2878 16049,'0'-7'3371,"0"2"-1808,0 5-195,0 0-1234,-66-29-22,39 28-62,-13-11 1,1 5-418,15 26 440,-2 3-11,-1 3-12,-1 3 0,-1 1-10,1 2 324,2 0-302,2 1 424,2-2-436,5-1-10,3-3-18,4-2-16,4-2 586,3-3-586,8 3-12,5-6-195,29 3-119,0-11 20,-9-3 1,6-3-1917,11-2 0,6-1 0,-2-1 1887,9-1 0,-2 0 0,-12 1 0,2 1 0,-7-1 0,16-3 1</inkml:trace>
  <inkml:trace contextRef="#ctx0" brushRef="#br0" timeOffset="18231">11961 2848 20400,'-47'-17'213,"1"-1"0,3 2 0,3 6-6,-11 21-173,12 1 568,-9 8-597,21-1-5,0 13-5,11-4-68,3 24-979,15-20 979,5 12-2642,7-14 2535,5 0-555,20 9 192,-14-19 0,2-1 198,0 0 1,2-1-20,0-2 0,1-2-328,4-2 0,0-2 149,17 5 176,-3-6 1,-1-3 354,-4-2 85,15-6 297,-35-7-73,-11 0 672,-1-4-532,-9 3 3328,-1 0-3142,-4-1 566,1 1 272,-8-3-817,3 4-100,-3 0 218,0 5-471,1 2-33,-3 1-40,3 1-50,0 1-5,0 2-130,3-1-22,1 1 107,14-2-68,3 0-10,12 0-29,5-4 17,29-4-17,-9-2-792,-14 2 0,-1 0 804,17-7-7,-3-1 7,-2-4 16,-3-1 62,8-15-40,-17 5-8,-9 1 1,-4-2-4,-1-9-11,0-19-22,-13 13-623,-3-5 634,-2 0-2661,-1-2 2667,-2 2 8,-1 18 0,-1 1-202,-3-15 261,-3-6 34,2 25 949,0 5-782,-1 3 306,2 9-524,-1 0 3216,4 9-3283,-1 1 428,1 6-440,-4 4-5,-1 8 11,-7 21-16,1-4-992,-4 17 981,6-10-18,-1 4-3099,2 3 3044,0 2-63,5-14 1,2 1-853,-1 18 757,3-10 0,2-2-105,5 5-119,6 10-873,17-10-102,1-15 471,15 4-66,-3-19-592,7-10 0,3-3 1277,-18-3 1,1 0 159,21-2-1,0-4 169,5-8-1,-3-5 410,-4-4 162,-8-4 129,-6-3 78,-9-2 24,-6-3-24,-6 0-50,-6-2-56,-4 3 297,-3-1-404,-3 2-55,-2 2-45,-3 3-39,-2 3 549,-5 2-639,-3 4-73,-2 3 854,-4 4-943,-3 5 3141,-2 2-3197,-4 4 11,-15 9-73,11 1 625,-8 11-642,15-4 1,-2 13-3410,9-6 3387,-1 10 0,11-9-359,4 0 337,1 0-199,3-1 188,4 0-12,3-2 11,6-2 11,3-2 6,4-2 11,3-4 3123,4-3-3095,12-5-5,-8-3 10,7-6 507,-15-4-495,-2-4 0,-3-2 5,-4-2 12,-3-2 309,-4-1-304,-3-1 6,-2-1 6,-2 0-1,-2 1 1,-2 0 173,-10-12-150,4 14-1,-7-7 73,3 16-107,3 4-3380,-9 2 3341,6 16 0,1-2-17,4 11 12,8-6 5,1 2-11,2 0 0,4 2-5,2 0 5,3 0-6,3 0-5,3 0-6,2-1 6,16 4 5,-6-7 2703,11 1-2709,-13-10 12,1-4 0,9-3 12,-9-4-7,7-4 6,-14-4 12,0-2 16,-5-2-5,-2-2 5,-4-2 6,-4-3 5,-2-2 0,-2-2 1,-1-3-3149,-1-1 3165,-1-1 17,-1 0-128,-3-14 156,1 13 17,0-8 6,1 19-12,1 4 448,0 3-476,0 5-16,2 2-22,0 2 3265,0 4-3310,0 0 403,0 1-403,5 7-18,0 1-5,14 20 12,-3-4-864,9 13 874,-1-5-33,2 2 23,5 1-32,-7-9 1,1 0-9,14 14-12,-13-14 1,0-1-78,8 8-33,-2 0-18,-5-3-39,-4-1-45,-7-2-352,-6-4 193,-5-1-135,-5-3-291,-4-3-453,-3-2-863,-3-2-3641,-3-2-3018,2-4 8822,0-1 1,6-3 0,1 0 0</inkml:trace>
  <inkml:trace contextRef="#ctx0" brushRef="#br0" timeOffset="18726">14244 2609 18504,'-2'-5'2739,"0"1"-107,2 4-2587,-44-19 6,33 21-1,-33-9 0,47 28 1,3 5-1,5 1 6,4 4-3163,3 1 3147,6 2-916,3 0 888,4 0-591,4 1 601,1-2-16,2 0-1,-1-2-21,-2-2-46,-3-2-33,-5-2-40,-7-2-44,-7-2-392,-9 6 1915,-10-7-1898,-11 4-153,-7-10-1298,-7-1 1126,-5-3-95,-2-3 580,-2-4-922,1-2-242,0-5-1097,3-3 1276,3-4-944,-4-14 777,12 3-157,-1-12 796,16 5 3700,5-4-2793,3-2 0,7-2 0,3 0 3719,14-15-2130,-3 13 534,7-7-319,-10 17-270,-2 4 1199,-2 2-784,0-2-965,-5 8-228,-2 1-112,-4 10-156,-1 2 714,0 3-983,-1 0-46,-2 3 281,-18 19-308,-1 7-118,-7 8-6,8 1-11,10-9-33,1 18-283,5-9 92,1 14-296,4-14-628,3 1-1255,4 1 2392,4 4 0,-3-21 0,-1-1 0</inkml:trace>
  <inkml:trace contextRef="#ctx0" brushRef="#br0" timeOffset="19775">2224 4629 15434,'53'-20'-7,"-1"1"0,0 3 0,3 0 0,-2 2 7,8 1 0,-1 1-1283,-11 2 1,2 0 0,-1 1 1280,-4 1 0,-2 0 1,-1 1 1,10-2 0,-1 1 5,4-1 1,1 0-946,3 0 0,1 0 949,-18 3 1,1-1-1,0 1-55,1 0 0,0 0 0,4 0 72,3-1 1,4 0 0,1 1 0,2-1-210,-8 1 0,1 0 0,0 0 0,1 1 0,0-1 199,1 0 1,0 0 0,0 0 0,0 1 0,0-1-87,1 0 0,0 1 0,0-1 1,-1 1-1,-3 0 95,0 0 0,-3 0 1,0 0-1,5 0 25,4-1 0,6 0 1,1 0-1,-1-1 1,-3 1-12,2 0 0,-3 0 0,1 0 1,2-1-16,-10 2 0,3-1 0,1 0 1,1 0-1,-3 0 0,-2 1-4,10-2 1,-3 1 0,-1 0 0,0-1 9,3 0 1,0 1 0,0-1 0,0 1-63,2-1 1,-1 0 0,1 1 0,0-1 56,-12 1 1,0 1 0,0-1 0,1 1 0,0-1-3,0 1 1,0-1 0,1 1-1,0-1 1,0 1-2,1-1 0,0 1 1,0-1-1,1 1 1,-1-1-6,2 0 1,-1 1 0,1-1 0,-1 0 0,1 0-4,0 1 1,-1-1 0,1 1 0,1-1-1,4 0-30,-4 1 1,3-1-1,2 1 1,1-1 0,0 0-1,-2 0 1,-3 1 21,-1 0 1,-3 0-1,-2 0 1,2 0 0,1 0-1,6 0 2,-10 1 0,3-1 1,3 0-1,1 0 1,2 0-1,0 0 1,1 0-1,-2 0 1,-1 0-1,-2 0 1,7 0 0,-1 0 0,-1 0 0,0 1 0,-1-1 1,0 0-1,0 1 0,1-1-3,0 0 0,0 0 1,1 0-1,-1 0 0,0 1 1,0-1-1,0 0 0,0 0 2,-2 1 1,0-1-1,0 1 1,1-1-1,-2 1 1,-1-1-1,-1 1 1,-2 0 3,2 0 0,-1 0 0,-2 0 0,-1 0 0,0 1 0,1-1-1,1 0 0,-2 0 1,0 0-1,2 0 0,0 0 1,4 0-3,-4-1 1,1 1 0,3 0 0,0-1 0,1 1-1,1-1 1,0 0 0,-1 1-7,1-1 1,1 0-1,0-1 1,0 1-1,0 0 1,1-1 0,-1 1-1,0 0-6,0 0 1,0 0 0,0-1 0,0 1 0,-1 0 0,1 0 0,-1 0 0,-1-1-6,4 1 1,-1-1 0,-1 0 0,0 1 0,1-1 0,1 0 0,1 0-151,-8 0 0,3 1 0,1-1 0,1 0 0,-1 0 0,0 0 0,-2 0 0,-2 0 0,-3 0-237,5 0 0,-3 1 0,-3-1 0,0 0 0,1 1 0,4-1-399,-1 0 0,4-1 0,3 1 0,0-1 0,-1 1 0,-3-1 0,-4 1 0,-7 1 794,21-3 0,-10 0 0,-7 1 0,-2 1 0,-7 1 0,8-2 0</inkml:trace>
  <inkml:trace contextRef="#ctx0" brushRef="#br0" timeOffset="20408">15530 2429 15249,'1'-5'2247,"0"2"374,-1 3-2610,-31-21 12,16 21-12,-24-14-22,19 36-34,6-4-5,-2 8-12,9-9 17,2 1 40,3-2 33,1-1 16,2-2-4,3 0 32,1-3 309,3 1 11,-2-5 106,1 0 74,-4-5 28,0 0 447,-1-1-678,-1-2-117,1-1-95,0-3-62,0-2-16,1-1-6,-1-2 5,0 1 0,-2-1 12,1 1-6,-1 0 6,0 1-6,0 2-23,-2 0 6,-1 2-100,0 2-62,0 0-73,0 3-84,2 0-6,-2 0-285,-4 5 162,-1 2-235,-5 6-382,0 3-536,-2 2-1188,1 4 1874,-2 4 0,8-12 0,1 0 0</inkml:trace>
  <inkml:trace contextRef="#ctx0" brushRef="#br0" timeOffset="20727">15537 3048 12249,'-8'4'1338,"1"-1"1123,7-3-864,0 0-1250,-44 63-138,36-44-13,-15 16 0,7-5 179,26-24 594,0-2-637,1-1-24,-2-2 1281,1 1-1309,-4-2 16,-1 1 12,-2-1 2366,-1 0-2506,-7-5-106,1 2-23,-4-4 0,3 2-11,-1 0-11,0-1 11,0 0-45,1 1-95,0-1-213,1 1-560,0 1-1574,0 1-7124,1 0 9583,0 1 0,1 1 0,2 0 0</inkml:trace>
  <inkml:trace contextRef="#ctx0" brushRef="#br0" timeOffset="36157">5388 6035 21534,'-46'-27'213,"0"0"0,3 2 0,6 8-62,15 16 51,-10 4-146,10 1-23,-5 4-4273,11 0 4234,2 3 336,3 1-330,0 1-11,0 10 0,4-4-1,2 7 7,3-6-18,5 11 3144,3-5-3165,13 20-52,12-5 352,4-2-368,7-2-45,-6-14-17,0 1-150,15 8 178,-14-8-11,7 7 17,-22-11 39,-6 0 174,-14 14 28,-11-13 11,-13 11 0,-7-18 101,-29 2-2034,9-5 1849,15-4 0,-2-2 5,-1 0 1,0-3 47,0 0 0,0 0-34,-5-1 1,1-1-3,-14-3 5,17-3-72,17-5-141,9 1-335,0-4-4526,10-5 5024,5 1 0,-2 4 0,4 4 0</inkml:trace>
  <inkml:trace contextRef="#ctx0" brushRef="#br0" timeOffset="36417">5807 5815 21013,'-2'-6'2571,"1"2"-67,1 4-2420,-27-2-62,18 14-10,-20 4-1,27 17-39,1 3 28,2 4-11,2 3-29,0-9 1,0 2-3498,4 20 3408,-3-19 0,1 1-303,2 16-682,0-1-351,-2-15 1,0-1-3696,1 20 5160,-1-17 0,-2-3 0,0-8 0,-2-3 0</inkml:trace>
  <inkml:trace contextRef="#ctx0" brushRef="#br0" timeOffset="36983">5744 6424 15933,'-2'-7'3932,"1"2"-2907,1 5 1322,0 0-2733,-27-51 246,27 38 61,-17-40-386,52 49 73,-2-2-655,1 0 1,2-2 665,13-2 229,-16 3 1,0-1-67,15-3 109,-16 3 0,2-1-83,-2 0 0,0-1 231,28-9-40,-3-4 202,-32 10 85,2-2 61,-17 7 1180,-4 1-1174,-2 2 369,-4 0-470,-2 2 157,-4-1-219,-2 2 1,-5 0 195,-10 2-207,4 0-5,-8 2 145,0 6-179,6-1 39,-11 10-139,16-7-18,-3 6-22,8-4 6,2 1-12,2 2-16,1 12 5,3-9-11,4 10 5,4-15-10,4 0-1,9 1 29,-4-5 21,14 1 29,-12-7 11,5-1 23,-7-4 5,0-2 22,1-3 23,1-3 33,0-2 241,7-7-167,-7 3-6,3-4-17,-9 6 341,2-10-380,-6 8-6,1-6-6,-5 14-5,-1 2-34,0 2-22,-1 2-6,0 2-112,-3 5 6,1 1 17,-3 6-6,0 1-6,0 4-5,-1 1-90,-1 11-39,1-5-465,1 18-851,8-5-28,4 0-931,5-5-3119,3-12 5534,5-1 0,-9-10 0,0-1 0</inkml:trace>
  <inkml:trace contextRef="#ctx0" brushRef="#br0" timeOffset="37216">6967 6107 22496,'-51'-16'317,"0"0"1,-2 4 0,6 7-1031,14 14 808,-9 8 912,9 7-968,5 6-33,3 2-6,7 8-6,10-15-16,3 7-29,3-9-50,2 0-55,4 0 463,4-1-1316,16 9 516,-1-11-616,13 5-336,-5-12-3870,19-2 5315,-5-5 0,-7-2 0,-17-4 0</inkml:trace>
  <inkml:trace contextRef="#ctx0" brushRef="#br0" timeOffset="37435">7280 6144 17555,'9'-48'1421,"1"1"0,-2 3 0,-2 5-435,-3-1-5471,-2 4 5168,-2 5 712,-3 5-913,-2 4 852,-1 4-993,-1 3 29,1 4-123,-1 4-51,3 2 3066,0 3-3183,2 1 738,0 1-822,1 0 23,0 3-12,0 2 16,-2 6-10,0 4-18,-2 22 0,1-4-5,1 16-775,3-8 635,1 3-211,2-10 1,1 1-1318,2 19 1085,0-19 0,1 0-1254,3 12-964,3-4-2554,0-5 5366,3-2 0,-6-18 0,-1-3 0</inkml:trace>
  <inkml:trace contextRef="#ctx0" brushRef="#br0" timeOffset="37723">7735 5998 18694,'0'-5'3725,"0"2"-1580,0 3-1943,-62-21-57,37 19-393,-13-7 1,2 4 342,13 18-17,-1 3 12,-1 5-34,-3 2 40,-13 19-3001,8-8 2924,11-11 1,1 1 19,-7 10 761,2-1-744,2-2-22,4-2-6,4-3-17,5-3-39,4-2 51,4-3-1,7-2 17,5-2 28,7-3-16,9-2-251,8-3 228,8-3-11,9-2-17,8-2-400,-26-1 1,0 0 360,4 0 0,-1-2-43,2 0 1,0 0-402,2 0 0,-1-1 289,1 1 1,0-1-115,-1 1 0,1 0-222,-2 0 1,1 1-454,-2 1 0,0 0 983,3 0 0,-3 0 0,3 1 0,-3 0 0</inkml:trace>
  <inkml:trace contextRef="#ctx0" brushRef="#br0" timeOffset="40311">8586 5908 15594,'17'-28'467,"0"0"1,11-17 2209,-26 42-2576,1 2 1431,-3 1-1498,1 3 887,-2 0-820,0 6 3442,-2 1-3285,-5 14-157,-1-2 67,-14 21-34,-4-4-72,-1 0-3376,-4 4 3342,15-20 0,-2 7-5,10-9-1,-2 13-28,5-9 18,-1 10-7,5-12-5,1-2 6,0 0-12,4-3-5,9 4-23,30-3-27,0-5 16,-8-10 0,1-3-128,25-7 38,-26 1 1,2 0-520,2-2 1,1 0 339,3-1 1,0 1-160,-1 0 0,2-1-2989,14-1 1,1 0 3133,-12 2 0,-2 1 0,-4 0 0,-5 1 0,2 0 0</inkml:trace>
  <inkml:trace contextRef="#ctx0" brushRef="#br0" timeOffset="41051">8853 5833 7135,'8'-6'5389,"-2"2"-3186,-6 4 4204,0 0-5824,10-21-101,-7 16 75,7-16-350,-10 22 1036,0-1-1092,-3 2-39,0-1-39,-2 0-34,-3 2-3347,-10 3 3358,1 1 6,-9 3 12,4 1-1,-1 1 6,1 1-6,-1 0-150,3 1 134,1-1 5,1 0-6,4-1 3380,-7 4-3368,8-4-3324,-5 3 3324,7-5-12,1-1 6,-2 3 105,4-5-161,-1 1 6,4-3-6,2-2 3381,0 0-3404,0 0-38,1-2-63,1 1-100,-1-1-1059,2 3-464,0-1-3569,0 2 5316,0 0 0,0-3 0,1 0 0</inkml:trace>
  <inkml:trace contextRef="#ctx0" brushRef="#br0" timeOffset="44919">9536 5750 17406,'-4'-2'2857,"1"1"246,3 1-3019,0-8-6,7 3-11,5-8-33,14 4 0,28-7-29,-6 3-542,-14 5 1,1 0 486,5-1 0,-1 2-1536,22-3 1516,-21 3 0,0 0-132,13 1-84,-1 0-122,-5 1-153,-5 2-266,-6 0-327,-6 3-2817,-1 0 1025,-14 2-963,-2 1 3909,-14 3 0,1-2 0,-2-1 0</inkml:trace>
  <inkml:trace contextRef="#ctx0" brushRef="#br0" timeOffset="45121">9955 5690 20576,'-10'58'146,"2"-7"-219,8-27-5710,3 2 5592,2 1-437,9 15 12,-2-10-793,9 27-4321,-6-9 588,-2-3 5142,-6-7 0,-6-27 0,0-6 0</inkml:trace>
  <inkml:trace contextRef="#ctx0" brushRef="#br0" timeOffset="45871">9872 6306 22873,'22'-28'45,"2"4"-56,0 14-23,4 0-28,3 0-50,1 1-224,15-6 112,-12 5-1124,10-4 1084,-15 3-4,0 0-138,-3 0 59,1-1-34,-2 1-28,0-1 40,-2 0 94,-2 0 118,-3 0 141,-2 0 111,-3 0 95,-2 1 96,-3 0 537,0-5-353,-4 5-10,0-3 811,-2 5-833,-1 0 402,0 3-392,-1 0-28,1 2 263,-2 0-358,1 3-342,-1 0-22,0 6 17,0 1 33,0 7 0,1 0 0,-1 4-5,2 2 0,-1 3-6,0 2 0,-1 12-12,0-7 12,0 7-11,0-13 6,-1-3 5,0-4-6,0-2 6,0-4 11,1-2 90,1-4 39,0-2 34,2-2-18,1-4 1,4-3-61,2-5-1,5-3-3263,11-14 3291,-4 3-5,5-7 11,-8 8-12,-2 3-10,0 1-1,-1 1-16,-1 3-29,-1 2-21,-2 3-18,-1 3-11,-3 2 3364,1 2-3408,-4 3-18,1 0 18,-2 4 5,5 7 11,1 1 6,5 8 5,-2-3 1,1 2 16,1 1-17,1 0 6,2-1 0,0 1 0,2-2-22,1-2-45,24 5-3331,-15-10 3392,18 2-5,-22-11-28,0-3 45,0-3-1,0-7 12,-1-2 28,-1-4-28,-3-1-2263,-2-3 2274,-4-2-6,-3-3 2239,-2-3-2211,-5-20-22,-2 10-2256,-4-16 2261,-3 16 1,-3-1-1,-2 3 85,-5-10 39,0 7-62,1 4 2262,2 13-2256,6 15-11,0 4 7,2 3-58,1 2 3336,0 0-3419,0 1 4,1 2 7,0 3 33,0 6 0,1 6 0,-1 6-11,1 5-17,0 4 0,2 5-1927,5 21 1804,1-10 61,-2-16 1,0 0-2958,5 14 2739,0 0-78,2 0-1642,1-2 1305,3-1-1533,11 9 541,-3-16-362,9 3-3288,-8-19 5365,5-3 0,-15-9 0,-1-1 0</inkml:trace>
  <inkml:trace contextRef="#ctx0" brushRef="#br0" timeOffset="46636">11239 5969 21119,'22'-17'-1332,"-3"4"800,44 13-565,-15 0 268,1-1-1319,-3-1 1061,-3 0-67,-4-2-2534,-2 0 2752,-5-2 297,-1-1 326,-4-2 285,-2 0 346,-3 0 652,2-7-175,-7 6 179,-1-5 79,-8 6 776,-3 1-709,-1 0-33,-2 2 3358,1 1-3477,-2 3-133,-1-1 924,0 2-1412,-2 1-100,-1 0-96,-2 0-95,-1 0-28,0 0-34,0 0-39,0 1-44,2 0 16,1 1-17,1 0-5,2 2 50,0-1-11,2 1 40,2 1 27,3-1 11,2 0 12,2-1-1,1-2 40,8 1-34,-6-4 17,6 0 51,-9-3 16,-1-1 34,-3-1-6,-1-1-11,-2 0-28,-2-1-6,-2 0 1,-2-1-12,-2 2-11,-3-1-6,-2 2-10,-3 0-12,-2 1-11,-2 2 0,-2 0-12,-1 2-5,-1 2 17,1 1-34,0 2-16,3 3-6,0 2-17,2 3 5,-3 10 18,5-2-18,-1 9-22,4 5 12,6-7-6,-1 9-17,6-10 5,2 0-5,5 1-6,4-2-39,16 11 68,-3-11-1015,12 7 1037,-6-14-534,2-3 528,2-3 6,3-3-6,-1-3 1,1-3 4,-2-5-10,0-3 16,11-9 32,0-5 7,-4-2 12,-10 0 67,-14-6-62,-10 5 1,-2-9-1,-8 7 12,-5-1 1065,-8-10-1031,1 9 587,-6-6-566,7 14 18,0 3 14,2 2-4,2 2 1,2 3 179,2-1-253,7 3-66,2-1 16,8 4 6,10 2-5,-3 2-1,9 4-22,-6 3 23,0 4-29,1 1-11,-1 4 12,-1 1-23,0 3-2638,-1 0 2582,-1 2-73,2 0-621,0 2 381,1-1-298,0 1-554,0 1-1390,-1-2 2639,3 4 0,-12-14 0,-1 0 0</inkml:trace>
  <inkml:trace contextRef="#ctx0" brushRef="#br0" timeOffset="47827">12398 5995 8270,'4'-6'5400,"0"0"-4056,-4 6 4817,0 0-10065,-1-60 4218,-2 41 519,-1-17 1,-3 2-593,-4 25-62,-4-3 34,-3 4-151,3 3-17,-9 1-6,2 3 11,-17 4-27,7 2 2879,-12 4-2890,12 4-1,1 2 6,-10 10-17,12-4 11,-6 7-17,15-6-11,-1 9 1,8-7-7,1 7-33,9-11 17,4 1-137,6-1 148,5-1 28,8 0 22,5-2 6,7-1-6,4-4 18,5-3 66,21-5-22,-16-5 17,12-5 16,-22-6 518,-5-1-221,3-13-173,-13 6 218,1-18-274,-15 14 387,-7-31-376,-4 27 394,-8-21-405,4 31-6,-1-1-39,4 11-22,1 3-46,2 2-32,1 2-113,0 1 50,1 6 35,4 14-18,7 19 23,1 4-2863,6 11 2841,-3-8-1,0 6-379,0 5 374,-3 3-672,-7-29 1,-1 1 665,0 0 0,-2 2-70,0 15 1,-3 5-62,-3-7 1,-2 4-1,0-1 78,1 10 0,-4 2-9,-5-2 1,-5 5 0,2-12 61,3-19 1,0-4 4,-8 15 1,-1-6-11,-2-16-17,0-8-179,0-9 162,1-6-17,2-8 2102,1-9-2102,3-8-11,4-8-5,1-7-41,3-7-139,4-5-1252,2-5 743,5-5 100,2 29 1,1 0-39,1 0 1,2-1 715,4-5 0,1 2 0,1-3 0,2 3 0</inkml:trace>
  <inkml:trace contextRef="#ctx0" brushRef="#br0" timeOffset="48510">12669 6050 20526,'47'-3'271,"0"0"0,3-2 0,-7-1-53,-12-2 12,7-4 10,-15 4 7,-3-2 474,-4-1-497,-1 0-51,-4-2-38,-1-1 114,-3-2-176,-2-1 78,-1 0-61,-2 1 278,-1 0-245,-1 2 6,0 0 0,-3 3-6,0 1-17,-4 1 12,0 2-17,-1 0-17,-1 2 62,-3 1-90,2 2-6,-1 0-5,4 2-28,-2 0-6,1 1 0,-3 3-5,-1 3 5,-1 3 0,-1 3 0,0 2-11,2 2 6,0 3 0,2 2-18,2 2-4,1 1 10,4 2-5,0 0-17,3 14 0,4-10 5,4 8 7,17-1 21,-1-12-256,15 7 262,20-11-1703,-8-7 1700,-16-7 1,1-2 2,19-1-5,-3-2-266,-2-3 282,8-8-5,-17 1 17,4-8 16,-23 2 1,-4-2 207,-5-2-219,-3-3-17,-4-1 6,-3-4 23,-3 0 1654,-4-1-1677,-2-1-222,-4 1 205,-2 0 23,-2 1-1,0 0 1,-2 1-17,1 2 11,-1 3 0,1 1 11,2 2 17,2 4 0,1 1 0,3 4 0,2 2 17,3 2 506,0 2-590,2-1 0,2 1 16,3 0-5,7-2 11,6 0 6,7-1 0,6-1-6,4 0 0,0 1-5,1 1-12,-4 0-5,-3 2 11,-5 0 0,-3 1 11,-1 3 23,-4 1-34,0 4 0,-1 1-6,-1 5-5,0 1-3386,-2 3 3391,0 3-5,-1 2-40,-2 2-61,3 13-16,-3-8-74,3 11-151,-4-13-230,3 1-386,3-1-705,4 0-1345,2-1-6812,1-5 9437,-1-3 1,-10-10 0,-3-5 0</inkml:trace>
  <inkml:trace contextRef="#ctx0" brushRef="#br0" timeOffset="48890">13944 5600 24264,'-46'-14'6,"13"6"579,47 16-552,9 4-5,9 1 0,8 4-3517,8 0 3472,6 1 17,2 1 0,1 1 17,-4 0 559,-4 1-570,-6-1-1,-7 0-10,-6 0 5,-8 2 0,-7-2 11,-5 1-11,-6 2 0,-3-1-2079,-6 2 2073,-5 0-178,-5 0 179,-4 1-219,-3-1 219,0 0-12,-2 0 126,0 0-187,1 0-114,2 0-244,2-1-600,1-1-2230,4-2 3266,-1-1 0,8-8 0,2-3 0</inkml:trace>
  <inkml:trace contextRef="#ctx0" brushRef="#br0" timeOffset="52626">15614 5932 9996,'-1'-7'2952,"1"2"-1832,0 5 3584,0 0-4232,-1-21-41,2 16-28,-2-15-11,2 19-34,0-1-16,0 1 5,-1-2-5,1 1 487,0-2-605,-1 1-17,1-2-22,-1 3-6,0-1 146,0-1-174,0 0-5,0 0 100,-2-1 12,-1-1-140,-1-1 83,-4-1-122,0 2 72,-8-3-95,3 4-11,-6-1 44,-7 4-55,5 1 39,-18 2-45,17 2-5,-6 2-1,12 2-16,-1 4 5,6-3 0,-1 4 23,2 6-34,5-4 11,-3 7-6,6-6 1,1 0 0,1 3-18,2 1 7,2 2 5,5 1 22,29 21-16,-8-16-737,6 0 0,3-2 715,9 0 4,-14-10 1,-1 0-11,16 5 11,0-2-17,-4 0 0,-6-4 0,-7 0-46,-2 0 63,-20 1 28,-7-4-12,-21-1-5,-11-3 6,-8-1 0,-7 0 0,-4-2 1427,-1 0-1433,3-2-17,3-1-3398,6-1 3393,4 0-17,4-1-34,6-1-61,3-2-634,-3-4-245,8-1-954,-1-1-2916,8 0 4883,3-1 0,2 5 0,2 0 0</inkml:trace>
  <inkml:trace contextRef="#ctx0" brushRef="#br0" timeOffset="52894">15994 5706 20761,'2'-21'2476,"-1"5"-1726,-1 16 897,0 0-1624,-19-16 5,15 21 11,-9 4-33,18 20 10,7 12-16,0-6-5,1 2-988,3 3 959,-2 2 12,2 2-29,-2 1-33,-2 1-50,-1 1-80,-4-1-3149,-2 0 2954,-2-2-179,-2-3-356,0-4-395,-2-3-5444,-4 5-2558,1-13 9341,-3 1 0,5-19 0,1-4 0</inkml:trace>
  <inkml:trace contextRef="#ctx0" brushRef="#br0" timeOffset="53087">15991 6058 14118,'-4'-3'5002,"0"0"-163,4 3-4827,42-60-2320,-17 41 2246,5-15 1,1 3-253,5 22-252,4 1-593,0 1-1384,3 1-7288,-4 2 9363,-5 0 1,-17 2 0,-7 0 0</inkml:trace>
  <inkml:trace contextRef="#ctx0" brushRef="#br0" timeOffset="53310">16859 5719 20509,'-5'0'1411,"1"0"-1260,4 0-1103,66-9-660,-27 5-2051,9-1 0,0 0-3114,0 2 6777,-7 1 0,-20 1 0,-8 1 0</inkml:trace>
  <inkml:trace contextRef="#ctx0" brushRef="#br0" timeOffset="53487">17028 6060 24007,'48'-15'-240,"1"0"0,15-2 0,-8 4 0,-23 7 0,20-2 0</inkml:trace>
  <inkml:trace contextRef="#ctx0" brushRef="#br0" timeOffset="55546">18097 5929 18515,'0'-10'2739,"0"3"-1848,0 7-163,0 0-162,1-65-2507,-1 44 2098,1-15 0,-1 2 887,1 24-994,-1 4-100,1 2 22,1 5 5,1 3 46,3 4 1808,2 6-1820,3 4 57,1 5-57,1 5-11,-3 3 11,-1 2-5,-3 2 22,-4 17-23,-5-12 18,-3 11-12,-4-18-603,-2-2 625,-1-5 12,0-2 6,-1-7 33,3-4 56,2-5 73,3-3 28,3-2-23,2-3-39,0-3-78,1-3-22,0-5 10,0-5 12,0-5-6,1-3 73,8-18-117,0 8 614,8-11-643,1 14 12,2-1-6,4 2-6,2 1-22,3 3-198,0 2 214,2 4-4,1 2 16,-1 3-17,1 3-11,-3 4 0,0 4-11,8 2-6,-11 5 6,7 3-12,-13 4-10,-1 3-832,-1 4 815,-1 1-46,-2 4 1,0 2-207,4 11 95,-4-7 158,5 6-243,-6-10-61,2-3-3152,0-3 3035,2 0 294,0-5-379,0-2-469,10-4 642,-6-4 113,7-3 118,-10-4 123,0-4 73,-3-4 61,-1-1 29,-2-4 33,-2-1 33,-3-3 35,-1-1-2159,-2 0 2225,0 0 1481,-2 1-1458,0 2-1800,0 4 1811,-2 3-17,-1 4 157,0 1 1665,0 3-2085,0 1 427,0 3-471,3 3 3408,1 0-3381,3 2-22,2 0 11,3-1-12,2 0 1,2-1 6,2-2-1,0 1 6,1-2 6,-2-2 5,1 0 157,7-12-100,-10 3-1,5-9 6,-14 7-57,-1-1-4,-3-1-18,0-1-11,-2 0-3358,-1-1 3386,-2 2 0,-3 2 51,-6-3-51,2 5-5,-4-1-6,3 7 0,-5 2-17,2 2 0,-4 3-22,-2 8 0,5 0 3414,-5 9-3414,6-3 16,2 4-10,0 2-12,3 2 17,1 16-34,4-9-75,7 2 0,3-1 8,4 1-22,13 16-34,-1-27-932,4-3 865,2-3-51,3-4-279,1-6 0,2-2 145,9-3 33,1-4 1,-1-3 79,0-8 164,-9 0 0,0-2 132,2-5-3067,6-10 3107,-19 7-382,2-15 431,-8 8 34,1-10-1885,-9 14 1964,-2 2 669,-1-4-607,-4 9 2133,0-3-1501,-8 6-152,3 9-553,-5-4 3317,5 11-3430,0 0-72,1 1-12,-1 3-1,0 2 2,-3 6 10,-1 4-16,-2 4 11,1 3-17,1 3 0,4 13 12,3-8-3410,6 9 3382,6-13-2275,4-1 2263,4-3 1,4-2-1,2-3 0,2-3-189,1-4 217,1-4 2170,0-2-2159,-1-3 6,0-4-11,-2-1 44,9-10 2729,-11 2-2706,4-7-63,-14 4 80,-3-2 437,-2 0-296,-3-5-96,-2 6 16,-2-2-16,-3 9-1,0 3-27,-1 2-34,-1 2 456,-1 1-545,-1 0 75,1 3-81,0 2-39,0 8 33,1 0-28,6 11 28,2-8-28,15 10 45,-2-11 6,10 3-6,-5-8 6,3 0 10,1-2 1,1-3 11,1-1 23,9-2 5,-11-5 11,6-2-3381,-15-3 3409,-2-4 12,-3-3-132,-2-3 120,-4-4-17,-3-3 6,-3-2 17,-2-4-2221,-3-2 2221,-3 0 5,-3 0 2216,-2 1-2204,-1 1 119,-1 4-130,-1 1-482,-2 5 453,0 2-10,-2 5-12,1 3-34,1 2 2938,-2 3-4663,1 8-1226,3 3-6648,4 7 8815,6-1 1,3-4 0,0-3 0</inkml:trace>
  <inkml:trace contextRef="#ctx0" brushRef="#br0" timeOffset="57270">22035 5369 21242,'-46'-26'377,"0"1"0,6 2 0,2 5 312,-9 9-555,18 5 1,-24 2-113,30 7-5,-4 4-12,9 4 556,1 2-566,1 3 296,1 1-297,3 1-5,2 1-6,4 2 158,2 1-163,8 12 16,4-8-11,7 8-342,5-11 331,2-1-16,19 10 44,-8-9 3,-4-4 0,0-1-905,5 1 913,8 4 0,-16-9-11,-3-2-334,-4-2 323,-4-1 623,-4-1-617,-4-2 104,-3 0-76,-4-1 982,-12 4-977,-2-2-28,-15 4 6,-4-3-12,-28 4-866,9-5 877,15-2 1,1-2 22,-17 1-536,2 0 505,20-5 0,-2 0-77,-23 1 52,6-2-947,14-3 751,20-2 645,4-3-2129,4-4-4409,5-3 5495,4-7 0,-1 11 0,3-2 0</inkml:trace>
  <inkml:trace contextRef="#ctx0" brushRef="#br0" timeOffset="57529">22336 5100 21489,'0'-3'2241,"0"0"-415,0 3-1792,-15 62-3805,11-25 3776,-4 7 1,2 2-17,10 4-11,3 0-6,4 1-28,2 1-23,1-1-2065,2 2 1982,1-2-171,-4-14 0,0-1 195,8 20-313,-8-21 0,-1 0-1011,4 13-1008,-4-3-2257,-4-1 4381,-4 2 1,-4-21 0,0-3 0</inkml:trace>
  <inkml:trace contextRef="#ctx0" brushRef="#br0" timeOffset="58079">22326 5930 13045,'-2'-45'799,"-1"1"0,1 3 0,-2 8 2241,-3 18-2105,-4-3 570,5 5-1264,-3-1 552,6 7-748,1 1 2261,2 2-2564,8-3 84,3 3-10,12-2-155,9 3 0,4 1-964,12 0 1207,-7 0 1,0 1-1229,7 1 1189,-3-2 35,-5 1-2715,21-7 2826,-24 2 45,20-10-28,-31 2 112,-5-1 39,-8 1 642,-9 6-418,-2-2-196,-4 4 817,-1-2-867,-4 3-6,-2 2-11,-2 0 3332,-2 1-3304,-2 2 255,-2-1-283,-2 2 106,-11 5-178,8 0-24,-5 4-32,10 0-18,4 2 0,3 8-22,5-3 0,1 7 0,7-7-5,3 1 22,5-1-3381,13 6 3380,-5-6-68,9 2 86,-9-9 10,-2-2 12,-1-3 23,-4-3 22,-3-1 22,-2-1 28,-1-1 3347,-1-2-3352,1-1 0,-2-4-1,1-2 127,-1 0-127,0-1 23,-2 0 123,0-7-139,0 5-12,0-4-23,-1 6 23,0 2 6,1 0-6,-1 3 0,0 1-28,0 2-23,0 1 12,0 2-78,1 0-12,1 3 0,3 3-5,3 3-18,3 4-10,2 3-12,2 3-50,2 1-56,0 2-397,8 10-505,-2 3 168,-1-1-734,-6-5-874,-8-12-2878,-1-1-3456,-2-4 8064,-2-2 0,-1-6 1,-2-1-1</inkml:trace>
  <inkml:trace contextRef="#ctx0" brushRef="#br0" timeOffset="58452">23520 5610 18399,'7'-40'494,"0"0"1,0 3 0,-7 10 1837,-21 22-2063,-2 3-33,-4 0-29,-1 5-33,-2 2-2562,-8 7 2484,10 0-29,-4 4 984,14-4-951,-1 5-60,6-4-1,-1 3 999,2 0-988,2 1-27,-1-2-1,3-1 17,1-3-16,3-3-18,-2 0 3393,3-3-3392,1-3-1,1 1 12,0-2-6,1 1 0,0-1 1,-2 3-1,1-1-11,-3 5 0,1 0 5,-3 6-10,3-3 5,0 3-11,2-4-1,0 1 12,3 1-11,1 0-6,3 2-78,22 13-84,9-4-3398,10 4 3264,2-9-2533,-11-8 1787,1-2-1811,1-2-2636,0-3 5191,4-2 0,-21-1 0,-1 0 0</inkml:trace>
  <inkml:trace contextRef="#ctx0" brushRef="#br0" timeOffset="58754">23880 5435 18336,'0'-5'3539,"0"1"-1320,0 4-1631,7-67-62,-6 43-89,3-17 0,-1 2 151,-3 24-403,0 2-67,0 8-51,-1 4-61,-2 3 5,-1 3 6,-2 5 5,-6 13-28,3-2 6,-4 10-11,8-5-6,1 3-11,3 2-16,2 3-12,4 4-668,9 21 494,0-10 62,-4-17 0,0 0-510,0 1 1,0-1-757,4 15-1355,2 12 2789,-6-18 0,-5-20 0,-1-1 0</inkml:trace>
  <inkml:trace contextRef="#ctx0" brushRef="#br0" timeOffset="59044">24362 5544 18700,'0'-4'3501,"0"1"-1787,0 3-1462,-65-24-34,36 18-120,-11-6 0,-1 3-1596,12 15 1643,1 3 507,3 2-451,-8 9-122,9-3 28,-11 19-62,15-12-6,-5 11 273,9-9-278,1 0-17,2 0-6,1 0-5,3-1-29,3-2 29,2 0-2522,5-3 2527,6-1-29,19 5 18,25-1-17,6-4-376,-21-11 1,1-2 308,24 0 8,-27-4 0,0 0-56,0 0 1,2 0-62,-1-1 0,0 0-118,0 1 0,0-1-852,-2 0-1,0-1-26,-1 1 0,-1-1-7951,23 0 9141,-11 0 0,-21 0 0,-9 0 0</inkml:trace>
  <inkml:trace contextRef="#ctx0" brushRef="#br0" timeOffset="59612">25154 5472 17059,'4'-4'3411,"-1"0"420,-3 4-3809,33-35 18,-27 31 16,24-25-6,-37 42 0,-4 2-10,-5 4 38,-20 12-1551,2-5 1507,-17 8 11,9-9-2065,-2-2 2053,2-1 107,-10 6-1435,16-9 1351,-3 3-22,21-10 5,6 1 669,6-5-613,6 4 2151,7-6-2184,7 3 2080,5-4-2108,8 1-17,7 0-12,7-1-22,7 0-39,-9-1 0,1-1-1722,-8 0 1,0-1 1629,11 1 0,0 0-522,-1-1 1,1-1 527,15 0 0,-2 0 0,-20 0 0,-2-1 0,3 0 1,0 0-1</inkml:trace>
  <inkml:trace contextRef="#ctx0" brushRef="#br0" timeOffset="59979">25753 5386 22137,'-42'-28'118,"16"7"1506,53 30-1612,7 1-1,6 3-6,-7-2 1,1 0 5,19 7-612,-19-6 1,-1 0 600,10 4-5,-6 1 698,-4-1-699,-5 1-10,1 6-7,-11-6 896,1 6-890,-14-7 6,-1-1 5,-4 0 1620,-5 0-1603,-11 7-5,-1-5-12,-12 6 6,3-8 12,-5 1-502,-4-1 490,-3-1-5,-1 0-1,-1 0-22,1-1-90,-9 6-55,16-5-119,-2 3-206,20-8-342,6 0-846,5-2-2448,8-3 4134,8-1 0,-5-1 0,3-2 0</inkml:trace>
  <inkml:trace contextRef="#ctx0" brushRef="#br0" timeOffset="60287">26662 5326 19875,'-45'-21'252,"-1"1"0,5 0 0,6 7-106,17 16 1788,1 2-1833,-1 5-17,0 3 0,0 3-23,0 3 2,0 2-2,2 3-16,1 2 705,1 2-711,-1 18-22,6-10-621,0 13 593,7-14-17,7 0 5,4-1-16,7-2-107,25 10-22,-4-11-22,-9-11 1,2-2-114,17 6-150,4-4-214,1-2-498,2-4-3545,-1-3-533,-1-4-3545,-8-3 8465,-8-2 1,-18-1 0,-8-1 0</inkml:trace>
  <inkml:trace contextRef="#ctx0" brushRef="#br0" timeOffset="60603">26895 5135 18840,'-1'-3'3327,"0"0"-5918,1 3 2636,78-22-29,-38 22 477,11-8 0,1 3-482,-5 22-11,-1 5 14,-13-2 0,0 2-14,15 13 90,-18-10 1,-1 1-102,8 14-6,-5 2-8,-13-12 0,-2 1-20,4 17 3,-10-17 0,-3 1-81,-8 11-138,-11-13 1,-5 0-328,-12 14-1258,-7-9 1,-3-2-7986,-8-1 9591,15-13 1,3-2 0,8-6-1,9-5 1</inkml:trace>
  <inkml:trace contextRef="#ctx0" brushRef="#br0" timeOffset="60923">27794 5311 21373,'1'-26'-2733,"1"8"2733,1 24 0,-1-2 0,1 1 0</inkml:trace>
  <inkml:trace contextRef="#ctx0" brushRef="#br0" timeOffset="61154">27802 5844 18628,'5'42'143,"1"0"1,-1-2 0,-3-8 355,-6-12-443,-4 3-23,-6 3-5,-6 5-457,-8 3 407,-10 1-62,-11 4 363,20-20 1,-2 1-661,-3 1 0,-2 0-961,-3 1 1,0 0-3514,1-1 0,1-1 4855,2-1 0,3-3 0,-3 3 0,14-8 0</inkml:trace>
  <inkml:trace contextRef="#ctx0" brushRef="#br0" timeOffset="69326">1262 8693 14484,'-43'9'162,"1"0"0,5-1 1,8-2-107,17-3 1254,8-1-1372,5-2 635,3 1-444,3 0 145,17 1-140,2-1-5,17 0-175,-9-1 0,4-1 88,13-2 1,4-2-1242,1 2 0,2-2 1195,-14 0 0,2-1 1,-3 0-580,13-2 0,-2 0 566,4-2 0,1 0-630,3 0 1,1-1 614,-21 4 0,0-1 0,0 0-6,0 0 1,1 0 0,-1 0-2,-1 1 0,0-1 0,2-1-149,11-2 0,2 0 0,0-1 188,-2 0 0,-2 0 0,1 0 13,-3 1 0,0-1 0,-1 0 20,-1-1 1,-1-1 0,-5 1 631,-2-2 0,-4 1-578,0 0 0,-4 0 1181,10-7-842,-26 10 2135,-8-1-2297,-9 3-80,-8-1 1,-11 3 28,-6 1 39,-7 1 34,-7 1 215,-3 2 1,-2-1 840,-13 0-1183,13 1 1,0 0 377,-11 1-313,21-1-33,-4 2 1072,24-1-1173,6 1 91,4 0-175,4-1-79,0 1 56,7 0 522,1 3-494,7 2 0,3 3 0,5 3-11,5 1 0,3 2 0,3 2-5,1 1-376,0 3 348,0 0-23,-4 3-280,6 14-3261,-13-8 2998,-2 13-673,-14-10-2185,-9 2 3457,-7 7 0,4-19 0,-3-1 0</inkml:trace>
  <inkml:trace contextRef="#ctx0" brushRef="#br0" timeOffset="70366">5407 8560 23887,'13'-43'477,"-1"-1"1,0 5 0,-4 8-292,-4 16-35,-3 7-39,0 5-39,-1 2-113,0 5 18,1 3 22,1 8-6,-1 7-10,2 8-573,0 8 578,-2 7-6,-2 5-20,-2-10 1,-2 1-1,1-10 1,0 1-974,-3 10 0,0 0 880,-2 15-60,1-2-569,2-1 439,3-3-60,2-2-192,3-17 1,2 0-325,2 12-353,5 9-442,-1-24-690,-1-5-1310,-1-5 3691,0-4 0,-4-7 0,-1-3 0</inkml:trace>
  <inkml:trace contextRef="#ctx0" brushRef="#br0" timeOffset="70653">5536 9123 13808,'-9'-49'1529,"1"-1"0,-3-9 0,0 3-5493,-3-3 4232,4 19 1,1 1 174,-7-17 603,1-1-733,0-1-995,1 2 911,1 1-33,2 4-660,4 3 599,3 7-18,2 4-44,5 6-28,4 4 1628,5 3-1651,7 4 613,19-3-619,9 7 2733,3 3-2771,12 13-45,-13 19-14,-2 1 8,-10 14-119,-18-5 18,-5 20 118,-8-12 6,-8 14 27,-9-16 68,-22 12-6,3-12-1133,-13 8 1133,10-18 0,0-3-5,1-2-6,2-4-6,3-3 1644,2-3-1672,0-4-100,9-2-143,2-3-698,10-5-934,3-2-2449,4-5-4368,2-1 8698,3 1 0,-4 5 0,0 2 0</inkml:trace>
  <inkml:trace contextRef="#ctx0" brushRef="#br0" timeOffset="71283">6263 8250 13009,'-5'-2'4397,"2"1"1837,3 1-5887,-6-12-218,5 9-6,-5-10-22,6 12 90,-1 0-203,-1 0 29,1 1 84,-1-1-6,1 1-61,-1 0 33,1-1 151,-1-2-128,1 2 39,-1-1 140,2 2-330,-2 0 16,-1 5 50,-2 2 18,-1 6-6,-1 2-40,-4 12 23,4-5 23,-3 18-23,7-16-17,1 6-3392,2-9 3409,2-2-22,2 0 22,4-2-6,2-1-16,1-1 27,2-1 12,3-2 28,10 0-12,-5-5-21,8-1 83,1-7 11,2-8-33,-1-1 33,-2-8 12,-11 4 3414,-2-3-3403,0-1 95,2-12-123,-6 5 173,4-37-207,-11 30 84,0-29-78,-6 37-6,-2-4 1,-1 14-1,-1 3-22,-1 3 5,2 2-39,0 2-11,0 2-28,2 1-168,0 0-179,2 1 162,-2 3-448,2 8 113,0 2-327,0 8-3040,8 6 3067,0-3 0,0-4 0,-2-8 0</inkml:trace>
  <inkml:trace contextRef="#ctx0" brushRef="#br0" timeOffset="71742">7137 8145 25367,'-43'-21'192,"1"0"1,4 0-1,10 9-164,23 13 136,2 7-159,0 0-5,1 6 38,2 6-32,15 18-28,-3-6 16,12 11-16,-5-18 5,9 10-67,-1 4-79,-1 8 46,-11-9-197,-16 4 106,-8-17-653,-8 5 553,-1-10-3220,-2-4 3029,-1-2-1148,-2-3 913,1-4-1801,-8-3 1073,8-4 164,-3-3-1704,6-10 1843,7 0 262,0-8 1266,9 1-968,1-17 711,4 6-1415,1-13 2060,1 9 312,2 1 231,0-1 151,1 2 2323,-1 3-2322,-1 4-120,-1 3 724,-1 0-1333,-2 10-152,0 0 3241,-3 9-3504,-1 2 28,-9 3-308,3 3-11,-7 5-1,5 3 1,-1 3-6,-1 3-11,1 1-11,-1 4-95,-4 15-12,5-7-139,-2 13-259,7-11 516,6 2 0,1 0 0,-1-8 0,4 24 0</inkml:trace>
  <inkml:trace contextRef="#ctx0" brushRef="#br0" timeOffset="72158">7526 7967 20453,'0'-10'3798,"0"1"-3042,0 9-162,0-63 291,0 34-720,0-6 0,0 1 98,0 19 40,0 11-275,-1 2-84,1 1 39,-1 9 17,0 2 17,3 26-34,2 15 11,0 4-322,2 7 320,-4-25 0,-1-1-1363,1 23 1374,-3-7 0,0 0-3,-2 10 5,0-22 1,-1-1-2858,-1 10 2841,0 11-39,3-9-88,0-4 132,3-16 6,1-19 28,2-4-22,2-5-6,2-1 209,13-15-170,-2 1 913,12-14-896,-4 1-22,2-4 2922,2-3-2883,1-1 5,2 0 23,0 0-14,-10 12 0,1 0-15,12-10-13,-8 10 0,1 1-20,2 2-5,6 0-29,-16 13-3029,-2 2 3029,-3 3-66,16 17 39,-10-4-6,14 17-235,-2 7-341,-8-6-301,-3-2 1,1 1-1980,3 7-6947,6 9 9327,-16-19 0,-9-14 1,-5-5-1</inkml:trace>
  <inkml:trace contextRef="#ctx0" brushRef="#br0" timeOffset="73006">10137 8300 24575,'33'-51'-100,"11"9"69,-12 34 0,5 4-1502,22-2 0,5-1 1434,-18 3 0,2 1 1,-1-1-306,0 1 0,1-1 0,0 2 281,6-1 0,1 2 0,-6 0 5,-8 0 0,-3 1-25,7 0 1,-3 2-233,-2 1-41,-13 3 809,-12 0-768,-8 2 39,-11 2 50,-9 1-2329,-11 2 2436,-8 1 112,-7 2 206,-7 1-100,-4 1 29,-6 1 10,-2 0 168,-2 1-157,30-10 1,-1 0 24,1 0 1,-1 1-576,-26 7 657,22-5 0,0 0 1961,-10 4-2129,-9 8-67,36-13 11,3 1 964,15-7-886,6-1 1375,6-1-1380,10-1-23,28-5-22,-2-2 490,-13 0 0,0-1-473,22-7-2667,1-2 2678,-2-2 28,-4-1 17,-6-2 135,8-13-1922,-20 5 1837,4-9-5,-23 7 295,-6-15-301,-5 9 1417,-7-12-1401,-3 14 35,-6 2 38,-1 1 259,-7-5-147,6 11 18,-4-2-348,8 12 259,3 6 91,2 1-266,4 6 664,1 0-720,3 3 0,4 4 17,6 4-17,6 5-11,6 4-11,3 3-3,-3-3 0,1 1-339,15 12 330,-14-10 1,1 1-67,10 11-40,-2 3-45,-5 0-78,-8 2-68,-8 1-150,-8 1-765,-14-11 0,-5 1-3681,-6 0 1,-3-1 4234,1-1 0,0-3 0,-16 10 0,25-27 0</inkml:trace>
  <inkml:trace contextRef="#ctx0" brushRef="#br0" timeOffset="73643">13047 8299 20186,'4'-48'548,"-1"1"1,0 3 0,-4 9-297,-9 20 858,-6 3-976,-2 5 6,-6 4-17,-3 3-11,-4 5-3633,-2 5 3594,0 6-6,0 3 882,1 5-927,1 3-11,2 3-727,3 3 732,3 1-16,4 2 0,3-2-16,6 0-79,3-2 56,5-3-6,6-1 6,5-4 17,7-3 10,6-5 18,4-4 0,4-5 27,19-5 12,-10-6 2359,12-7-2337,-16-5 39,-3-4 29,-2-3-1391,-3-4 1463,-3-1 924,-3-3-840,3-18-151,-7 11-2084,3-12 2101,-10 17-12,-1 3 331,-3 4-342,-1 3 1250,-1 5-1272,-1 5 239,-2 4-273,0 4 2877,-1 2-2994,0 3 17,-1 3-1,-1 3 29,0 6-12,-1 4 1,0 6-12,1 4-11,0 2-3420,2 3 3325,-1 2-664,4 20 333,0-10-313,4 14-594,0-18-1395,3-1-6766,1-5 8980,-1-6 0,-3-13 0,-4-7 1</inkml:trace>
  <inkml:trace contextRef="#ctx0" brushRef="#br0" timeOffset="74507">13916 8271 20902,'-47'-29'121,"0"0"1,-8 7 0,4 13-89,0 32-11,8 0 1,1 3 0,-5 7-15,17-10 0,3 0 1865,-6 10-1873,6 0-17,5-1-268,8-2 262,6-2 332,4-2-326,7-4 6,5-2-12,7-3 12,7-4-11,5-3 5,6-5 6,4-3-1,2-5 7,2-3 694,1-6-672,-1-6 11,0-3 0,-1-4 25,-12 4 0,0-3 36,-1-3 1,-1-3-1457,1 1 0,-2-2 1417,-2-1 1,-3 1 27,3-19 39,-1-2-55,-5-3-46,-1-1 40,-3 0 28,-2 0 40,-2 5 49,-3 4-1751,-3 6 1780,-2 9-17,-1 7 204,-3 4-300,1 9 1979,-3 2-2023,3 9 497,0 0-581,0 3 3302,-3 14-3286,-5 20-3120,0 6 3115,-2 15 19,3-22 1,0 1-1177,-2 6 1,-1 1 1128,-1 1 0,0 0-246,-1 1 1,-1-2 186,4-10 1,1-2-21,-1 0 1,1 2-255,0 7 0,3 1-203,5-5 1,3-1 160,0-1 0,5-3-678,21 12-463,8-24 21,6-5-197,6-6-109,-11-5 0,1-2 435,22-4 976,-8-2 1,1-3 2144,8-6-630,-11-1 1,-1 0 280,4-5-664,-18 7 0,-3-2 596,9-8-116,-3-1-169,-4-3-152,-3 0 2366,-4-1-2618,-3-1 1289,3-24-1597,-16 25 750,-3-15-895,-20 32 437,-10 4-465,-8 4 132,-6 2-110,-6 5-39,9 2 0,0 1-3012,-18 8 2936,18-4 1,2 1-9,-8 8-214,12 1 1,2 2 185,-5 7-5,-7 15 5,28-21-17,4-1-1861,4-2 1873,5-3-270,6-2 286,7-3 1203,21-3-1197,-2-5 0,16-2-17,-8-7 11,0-4 6,0-5-22,0-4 27,-2-3 7,-2-3 4,-1-4 12,-3-2 17,-13 4 0,0-1 22,8-16-3,-7 1 1,-2-2 2,0-13-31,-8 20 1,-2-5 97,-1-14 1,-2 0-68,-3 20 0,-1 0 42,2-19 1,-2 2 102,-3 5 12,-3 9-44,-1 7 363,-4 2-448,2 12 2465,-2 1-2509,4 10-23,1 3-28,0 2 1694,1 1-1722,0 3 1064,-2 14-1041,0 3 5,-2 17-17,2-6 0,1 1-3414,-3 26 3391,2-18 1,0 4-143,-2 8 0,-1 0-1143,2-10 1,-1 0 1063,-2 14 1,0 0-826,1-16 0,0-3 672,1-2 0,1 2-2685,1 16 0,2-2-1993,2 9 1623,1-18 0,1-4 3469,2-14 0,-1-11 0,-2-6 0</inkml:trace>
  <inkml:trace contextRef="#ctx0" brushRef="#br0" timeOffset="75524">16274 8765 16921,'23'-51'239,"1"1"0,-3 2 1,-2 5 1628,-2 0-1801,1-5-743,1-7 676,-8 25 0,0 0 14,0-2 0,-1-1 481,2-1 0,0-1-456,3-16 0,0-2 11,0-3 1,-1 0-18,-1 0 1,-1 0 2,-2 4 1,-3 4 58,-3-15 214,-2 8-69,-8-5-139,1 23 17,-6-2 2165,-1 21-2222,3 8 110,-1 2-227,-4 15 56,3 5 0,-10 11 5,3 6-5,-2 8-5,0 8-1,1 9 3,10-25 1,1 4-10,-1 18 1,1 2-725,3-10 0,0 2 708,2 5 0,0 6 0,1-5-3,0-1 0,2-2-25,0 15 0,0-1-764,2-18 1,-1-3 679,2-1 0,0 0-9,2-2 1,0-1-18,1-2 1,0-2-193,9 29-207,-1-27 0,1-1-68,6 11-112,-4-14 1,0-4 1710,-2-4-1722,-2-1 112,-10-17 1930,-7-5-1656,-2-5 185,-5-5-361,-8-17 607,3 3-1842,-6-13 1977,5 6-199,1-3 372,0-3 60,2-3 591,-4-17 717,7 14-1194,-2-10-5,8 21 3042,2-7-3272,1 12 464,2-7-593,4 13-337,3 0 226,4 0-40,5 1-28,5-1-6,6 2-16,6 0-23,5 0 17,5-1 0,1 1 11,3 0 0,-6 0 0,3-1-394,-7 1 1,-2 0 418,8-4 1,-2-1-6,-12 5 0,-4 0-204,7-12 234,-4-2 12,-4-2 17,-4 1-1,-5-1 29,-3 3 168,-6-9-90,-2 13 420,-11-13-397,1 26 242,-6-4-310,6 16 2239,2 2-2323,1 0 292,2 1-287,-3 7-21,-1 3-23,-2 10 0,-4 20 0,3-1 0,0 2-277,1-7 0,0 1 271,-1 11 0,0 0-3230,-1 11 3230,0 2 1,0 2-1204,1-3 1220,2-2-888,4-23 0,0-1 865,0 12 35,0 4 189,2-27-206,0-7 1876,1-5-1781,2-6 1256,0-5-1245,9-14-56,-2-1 3397,8-10-3313,7-9-61,-4 7 5,10-10 11,-6 13 129,14-9-118,-8 11-3408,7-4 3364,-14 14-6,-2 3-6,0 3-16,-2 2-23,0 4-6,1 0-5,2 5-5,3 2-12,1 5-22,2 3-34,1 4-218,13 15-12,-12-6 1495,6 14-2234,-17-8-1254,-6 1 2296,-4 7 0,-6-19 0,-2-1 0</inkml:trace>
  <inkml:trace contextRef="#ctx0" brushRef="#br0" timeOffset="76141">15317 8541 15301,'-3'-5'5002,"1"2"-1552,2 3-3075,-36-62-5378,20 36 5136,-5-9 0,0 2 1541,10 18-1440,5 7 1023,0 1-1067,2 2-33,1 0 39,1 5 3263,2-1-3481,-2 1 5,1 2 12,-1 5-7,4 15 7,3-3 16,6 8-11,5-10 22,17 8-27,-5-6-1,12 8-39,3 0-1616,-13-5 1610,6 6-2896,-17-8 2846,-8-1-354,-15 18 270,-7-13-51,-15 13-89,-1-18-672,-15 3 219,8-7-308,-6 1-2287,6-8 775,12-5-1049,-3-1 3352,12-6 1,8 4 0,2-2 0</inkml:trace>
  <inkml:trace contextRef="#ctx0" brushRef="#br0" timeOffset="76292">15188 8547 9469,'2'-6'6861,"0"0"-5014,-2 6 3525,0 0-5224,1-25-115,-6 29-10,-1-15-29,-8 37-358,-10 17-409,6-7-4143,3-5 1,1 0 3426,-1 2 1,2-1-1,9-23 1</inkml:trace>
  <inkml:trace contextRef="#ctx0" brushRef="#br0" timeOffset="76960">17587 8234 15450,'7'-10'4016,"-1"3"-1893,-6 7 168,0 0-1780,-2-11-483,4 10 228,0-6-245,5 12 747,5 3-736,2 0 1,3 0 10,17 3-636,-5-4 631,12 2 11,-11-7-17,0 0 34,9-5-5,-11-1-1,6-4 6,-13-1 17,-1-3-175,8-13 247,-11 7 1,4-11 0,-16 11-12,-2-2-28,-2 2-10,-2-1-1,-2 2 6,-3 1 11,0 4 16,0 1 63,-1 3-63,-3 3 479,0 2-595,-2 4 395,1 2-402,-3 2 1,-1 3-12,-2 3 1,-1 1 5,-1 3 5,0 3-5,0 0-11,-8 14-6,7-8 0,-4 10 29,9-9-2082,1 11 1941,7-8-155,4 8-662,22 2-2051,24 0-467,-18-19 0,2 0-1286,3-3 1,0-3 4459,12 1 1,-21-6 0,-8-4-1</inkml:trace>
  <inkml:trace contextRef="#ctx0" brushRef="#br0" timeOffset="78482">19452 8310 19352,'1'-54'853,"0"0"0,1 6 1,-1 5-272,5-1-4004,-1 9 3865,0 7-51,-1 7 1407,-2 6-1570,-1 6 831,-1 4-1026,0 3 377,0 1-422,0 5 3394,1 4-3377,1 9-8,2 6-9,8 27 11,-1-7-1301,-1-11 0,0-1 1301,8 17-6,4 1-224,4 1 227,-6-16 0,1-1-13,12 17 13,-12-19 0,0-3-14,6 7 0,-3-6 17,-3-6 0,-6-5 40,-2-5-18,-6-6 6,-3-4 34,-1-15-23,-2-1 0,1-11 11,0 0-33,-1-3 6,0-5 2526,2-3-2527,0-3-5,4 0 288,2-1-288,4 1-11,4 2-856,19-8 794,-5 13-65,-1 9 1,2 4-87,10 0-62,16 1-595,-14 9 373,-12 6 1,0 0-137,17-1-56,12 2-79,-22 3-1002,13 6 823,-15 0 39,9 5 146,-18-2 224,-2 0 213,-2 0 201,-3 0 146,-3-2 162,-3-1 258,-4-3 118,-5-1 816,-3-3 41,-3 0-402,-4-5-551,0 0 1,-4-4-34,2 0-39,1 0-6,0 1 291,-1-4-398,1 4-55,-2-1 67,-3 5-90,-9 2-123,-1 4 90,-30 15-129,11 5-2015,-9 6 1982,15-1-2731,13-7 2702,3 1-702,2 0 714,4 0-12,3-1 17,4-1-48,2 0 48,4-2 5,11 4-16,1-8 6,12 1 1169,9-10-1125,-4-2 23,9-6 28,-10-3 10,-2-5 3150,8-11-3065,-12 4-17,4-10-12,-14 6 1311,-2-1-946,1-23-404,-8 23-10,1-15-29,-7 31-44,-3 3 95,-8 2-112,-1 5 11,-7 3-12,-4 13-10,5-3-6,-3 8-3392,9-5 3386,4 1 12,1 11 11,5 4-28,4 0-12,31-9 1,18 0-1,-3-6 29,-14-10 0,1-3-748,14 8 1,7 3-1,-9-10 770,1-25-1526,-18-3 1532,-1-4-6,-3-5 1503,-2-5-1508,-3-5-202,-3-5 190,-3-7 17,-1-5-12,-7 10 1,0-1-24,-2 9 0,-1 0 7,1-13 0,-2 0 8,-1 13 0,0 2 795,-1 0 1,0-1-793,0 2 1,0 1-1,0 2 0,-1 0 5,-1-6 1,-1 2 11,-2-13 23,-2-3-10,1 30 76,0 6-83,2 8 212,0 4-246,-1 9 11,0 5 23,-2 10-1706,0 8 1656,-1 9-1506,0 9 1505,1 11-505,4-26 1,-1 2 499,2 3 0,-1 0-6,1 2 0,-1 1-40,1 0 1,0 1-3,0 0 0,0 0-11,0-1 0,1-1 385,0-2 0,0 2-702,4 20 1,2-1 271,-1-23 0,1-1 462,3 16 1,2-5-544,8-11 1907,1-9-1823,2-6 2860,2-7-2793,1-6 39,3-4-2461,1-5 2461,2-3-1249,16-15 1288,-11 3-166,11-12 194,-16 4-16,-2-3-1504,-1-4 1543,-1 1 0,-1-2 1536,-1 4-1312,3-3-118,-9 12 28,-1 0 1980,-11 14-1996,-4 4 77,-4 2-263,-8 7 7,-3 2-7,-8 6 3398,-6 9-3397,8-3 0,-4 6-34,14-5 33,3 0-22,4 0 17,6 1-11,2-1-6,8 0 6,4-2-6,17 1 23,-6-7 28,25 0-3387,-24-9 3414,8-3-640,-16-4 646,-4-4 15,5-11 2,-8 1-6,3-10 23,-4-8-51,-3 4 12,1-10 50,0-2-73,-5 13 620,3-7-631,-4 17 108,-2 4-108,0 5-6,-1 3-50,-1 2-61,-1 4 3352,-1 1-3392,0 2-28,0 3-16,1 4-40,2 6-3498,1 5 3251,2 4-1405,9 18 95,-2-9-1041,8 11-7020,4-4 8170,-8-15 1,1 0-1,-13-18 1</inkml:trace>
  <inkml:trace contextRef="#ctx0" brushRef="#br0" timeOffset="78835">22234 8325 25965,'-15'2'84,"5"3"-84,7 12-6,6 0 17,3 0 1,5-2 156,23 2-56,-11-8 196,23-3-140,-24-11 369,24-17-195,-15-6-219,7-5-28,-13 1-22,-9 7-23,-2-1 6,-1 0-16,-3 0 10,-1 1-5,-2 2 5,-3 3 1,-2 2 49,-13-2-72,-1 11 0,-13-1 0,-1 11 40,-21 11-52,11 0 7,-13 10-6,17-1-1,3 3-27,-5 17-101,5 8-3347,5 2 3341,9 1-72,12-14-2635,11 18 2192,2-14-615,3-7 0,3-2-1525,6 4 2388,11 10 0,-21-31 1,-1-2-1</inkml:trace>
  <inkml:trace contextRef="#ctx0" brushRef="#br0" timeOffset="79902">1424 10285 17799,'-40'15'421,"1"0"1,-1 0-1,-13 6 1,7-2-35,8 4-107,11-3 12,8-2-118,8 5-48,5-7-20,8 5 67,7-8 252,46 1-369,-10-7-681,-3-4 0,2-2 616,-10-4 1,0-2-17,5-1 0,3-3-39,3-1 1,3-2 0,-1 0-1116,11-3 1,0 0 1150,-6 1 0,2-2 0,-2 2 3,6-4 0,-3 1-1,-1 0 1,0-1 22,-3 0 1,-1 0 13,-4 0 0,-1 0 22,-6 1 1,0-1 83,5-6 1,-3 0-26,-13 7 1,-2-2 170,7-8 1,-5 0-684,-9-3 633,-3-5-34,-22 13 6,-5 1-238,-12 4 261,-7 1 21,-6 4 40,-5 3 311,-2 3-244,-2 4 5,2 1-455,-7 3 300,18 0 541,-1 2-666,21-1 209,7-1-259,3 1 616,2 1-616,4 1 3415,12 8-3415,1-1-764,12 6 781,-1-3-5,5 0-23,3 2-6,4 2-1434,1 3 1401,2 3 0,-2 2-67,-2 4-85,-4 3-280,-7 3-201,-6 3-2000,-14-7 1,-3 0-7160,-2 14 9367,-5 11 1,-2-39 0,1-8 0</inkml:trace>
  <inkml:trace contextRef="#ctx0" brushRef="#br0" timeOffset="80925">5471 10762 20847,'-7'-51'687,"0"0"0,1 5 0,1 9-307,1 20 620,1 7-899,1 4 199,0 4-334,1 3 29,0 5 33,0 5-11,1 9 11,-2 7-6,1 31-11,0-8-343,0-14 1,0 1 331,-1 20-17,1 4 6,-1 2 0,1-31 0,-1 0-14,1 1-1,-1-1-5,0 1 1,-1 0-21,0-2 1,0 1-51,-3 28 34,0-6 39,0-7 11,1-8 412,1-10-378,0-8 22,2-8 22,-1-6 18,2-3-18,-1-5-21,1-4 844,-2-5-867,1-6 22,1-23-278,0 4 256,1-19-1,0 8-2,0 9 0,0-3-294,0 9 0,0-2 297,1-25 1,0-1-1571,0 21 0,1 0 1561,-1-10 1,1-2 8,2-2 0,0 3-577,-1 10 1,0 0 573,2-11 0,0 0-813,-1 16 0,1 1 805,1 1 0,0 0 16,6-26 137,3 6-142,2 8-6,2 7-17,0 7 6,2 5 6,0 5 5,3 4-22,2 3 795,2 6-796,0 3-4,-1 6 16,-1 5 16,0 7-17,7 21-22,-9-3 1521,4 15-1532,-14-7-17,-4 3 12,-5 1-11,-8 4 10,-8-1 7,-8 0-6,-8-2 11,-6-4 5,-4-2 1,0-5-12,-1-3-27,3-4-1,2-4-33,3-4-28,6-6-281,-3-3 1,11-6 1438,-1-7-5543,16-11-1172,6-3 5680,11-10 0,-6 15 0,1 0 0</inkml:trace>
  <inkml:trace contextRef="#ctx0" brushRef="#br0" timeOffset="81290">6228 10291 22604,'-41'38'471,"4"0"-382,20-8-44,2 3 45,2 14-51,6-11 6,5 18-34,7-26-11,6 4 17,3-14-3393,4-3 3393,5-4-302,29-1 330,-17-6 28,20-4 50,-30-5 213,5-10-117,-10 1 5,3-7 28,-11 3 22,-2-2-16,-3-2-22,-2-2-24,-3-2-49,0-1 97,-3-3-31,-6-13-122,1 11-2174,-6-8 2179,1 18 34,-8-2-107,2 11 0,-7 0-17,3 11-10,-3 3-7,-2 4-50,-9 9 12,10 0-152,-10 17-308,18 1 17,2 2 1876,9 2-5601,10 4 4201,6-6 0,-3-5 0,2-13 0</inkml:trace>
  <inkml:trace contextRef="#ctx0" brushRef="#br0" timeOffset="81765">7044 10360 27555,'-41'29'22,"18"4"1,4 9-43,3 12 1,3 4-964,0-1 1,0 1 917,-1 1 1,-1 0-71,-1 1 1,1-3 120,2-9 0,1-1 3,-1 2 0,2-6 11,3-11-3101,2-10 3118,2-7 974,2-7-952,2-5-33,0-11-12,0-4 12,2-11 676,2-5-676,2-5-12,2-5-5,2-5 25,-2 7 0,1-1 2701,7-23-2707,-1 4 0,1 0-566,-6 20 0,1 1 569,1-6 0,2-4 1,-1 4-603,0 3 0,0 0 602,3-12 0,2 0 6,-6 17 0,2 0 2,6-12 1,2 1-15,-7 13 1,2 0-1,4-7 1,1 2 5,6-4 12,-3 9-487,-2 6 464,-3 6 261,-3 6-273,-1 4-10,-2 4 5,0 4 934,-1 6-951,7 15 12,-5 2-17,5 13 1332,-7-3-1349,3 18-258,-8-10 303,0 13-6,-10-16-5,-7-1 11,-8 0 5,-8-2-22,-8 0-22,-8-1-197,-7-5 1,-6 0-289,8-7 0,-3 0-782,3-3 1,-3 0 0,3-2 1065,-3-1 1,5-4 0,-11 1 0,27-7 0</inkml:trace>
  <inkml:trace contextRef="#ctx0" brushRef="#br0" timeOffset="82856">7970 10075 17319,'14'-52'967,"0"0"0,-2 4 1,-2 8-268,-4 12 490,-4 6-709,0 6 162,-2 5-296,-2 3-1,0 4-217,-2 2 261,-4 8-368,-2 5 0,-7 12 6,-3 9-16,-6 9-12,-2 10-1510,6-9 0,0 1 1504,5-8 1,0 1 5,-5 11 0,2 0-28,6-13 0,2-1-14,1 0 0,1 0-317,1-1 0,1-1 130,-1 29-135,4-5-350,10-23 0,5-1-2440,24 23 1905,-14-29 0,5-3 1249,20-2 0,-1-8 0,-9-2 0,19-3 0</inkml:trace>
  <inkml:trace contextRef="#ctx0" brushRef="#br0" timeOffset="83074">8807 10050 18924,'-5'-53'1995,"0"0"1,1 10 0,0 5-1520,-2 4-33,3 17 532,1 0-723,0 8-224,1 2-28,1 6 11,3 18-11,3-2 6,5 18 5,1-3-39,11 24-23,-5-9-41,-2-3 0,0 1-474,2 12 443,-7-17 0,0-1-1516,0 18 876,-3 3-614,-5 1-1396,-4 1-7058,-3-6 9192,-3-7 1,2-24 0,2-9 0</inkml:trace>
  <inkml:trace contextRef="#ctx0" brushRef="#br0" timeOffset="83891">10477 10191 23556,'13'-28'-437,"8"5"199,9 19 0,5 4-86,17-3-2673,-18 2 0,0 0 2622,12 1-476,12 6 1000,-7 6-698,-4 3 11,-18 3 34,-20-3 95,-5 1 901,-15 9-341,-16 1 28,-6 1-359,-10-4 443,8-7 3132,-4 1-3076,0 0 40,-2 0 261,1 0 180,-13 6-928,18-7 368,-5 2 503,24-9-519,6-2 196,12-4-202,6-2-83,10-5-63,7-3-26,6-5-3261,5-1 3226,3-3 6,1-2 339,-1-1-345,1-3 1,-2-2 10,-2-2-5,-3-3 44,-5-3 107,3-20-564,-13 11 475,1-16-691,-15 17 674,-1 0 2811,-6 3-2766,-1 1 38,-4 5 46,-2 5 59,0 5 25,1 5 662,0 5-668,2 4 1022,3 3-1184,0 2-74,3 1-66,0 1 38,1 4 12,0 2 17,3 6-1,0 4 1,5 4-12,1 3 12,3 3 11,1 2-17,3 3-3,-3 1 0,1 3-3394,4 12 3369,-6-9 0,-1 0 0,-3 8-193,-5 3 11,-5-13 0,-2 1-501,-4 19-345,1-19 0,-2-1 475,-11 18 1,8-26-1,1-2 1</inkml:trace>
  <inkml:trace contextRef="#ctx0" brushRef="#br0" timeOffset="86009">13286 10607 14020,'0'-56'1028,"0"0"1,0 14 0,0 4 550,0-3-1327,0 28-89,0 5-74,-1 4 1431,0 3-1548,0 1 998,0 11-954,-1 3-4,-1 16-12,-1 25-14,2-22 0,0 2 1025,0 1 0,1 1-1011,0 0 0,0-2 0,1 15 0,0 1-1620,0-2 1608,0-2 18,0-4 22,0-3-28,-2-5 11,-1-5 6,-3-6-1575,-6 0 1597,3-11 6,-3-2 2268,4-10-2273,1-6-12,0-3-12,2-7 12,0-5-2274,2-3 2274,1-6 1161,2-3-1161,0-6-141,2 7 0,1-2 163,1-19-928,1 16 1,1-1 907,0-3 1,1 2-20,-1 6 1,1 1 820,1-10 1,0 2-822,6-16 1,1 4-7,-2 20 1,0 1-6,8-13-280,8-4 269,-7 22 285,1 5-268,13-1-12,-8 8 2609,10 0-2614,-14 9 226,0 2-215,-2 6-17,7 13-5,-8 2 1491,3 13-1542,-13-3 17,-5 3 11,-4 4 23,-9 1 10,-6 2 1,-10 0 0,-6 0-11,-5-2 16,-5-3 11,11-14 1,-1-2 22,-13 8-1604,11-10 1,1-1 1614,1-4 0,-2 1 0,18-9 6,4-1-17,4-1 11,2-1-33,1 0 366,8-1-383,3 0-6,10-1-5,4 0-97,25-2 29,-8 3-28,-3 0 1,1 1-420,8 1 375,14 3-29,-18 1-431,17 5 135,-14-1-202,13 0-179,-19-2 2763,-1-2-3167,0-1-148,-3 0-1974,6-3 1763,-13-2 1031,1-1 34,-17-3 695,-4-1 1529,-4-5-516,-4 2 91,-4-2-52,-4 2-94,-2 1 998,-8-3-1323,3 4-123,-6-3-107,6 5-78,0 1-68,2 0-55,2 2-68,2 0-90,2 2-49,2 0-152,2 0 22,0 0 6,4 2-6,7 4-10,1-1 16,9 1 11,2-3-6,5-1-963,4-1 969,1-1 50,15-6 152,10-10-118,-11 1-814,1-6 825,-28 6 90,1-8-101,-7 2-4,0-7-2192,-9 6 2219,-1-1-82,-2 1 165,-7-8 500,-1 9-489,-10-10-100,6 17-16,-5 0-7,5 9 3338,-2 3-3388,-1 4 6,-2 3-6,-2 6-5,-1 4 16,-11 18-38,8-6-260,-4 12 243,11-9-1,4 0-22,3 0-17,4-1-3294,2-1 3204,2 0-2084,3-3 1961,4 1-1061,14 7 893,0-9 110,13 5-535,14-10 577,-8-8 100,15-2 73,3-14 1089,-13-3-938,14-6 62,-4-10 2140,3-5-2070,-24 9 0,-1 0 53,14-12 17,-12 1-1547,-18 12 1569,-3 1 6,-4 1 253,-2-1-287,-3 7-16,-1-1-29,-2 8 1122,0 3-1015,0 0-111,-4 3-186,0 2 3381,-5 3-3403,-6 9 11,4-1-6,-9 16-16,6-1 22,1 2-584,3-1 567,5-10-112,-2 10 89,4-8-3162,0 5 3168,1-10-768,2-3 768,-1-2 328,1-3-350,0-4 54,0-2-26,0-2 3035,2-2-2962,7-9 1201,1-1-1235,6-8 34,8-7-40,-4 3-904,7-8 949,-7 7 45,11-13-98,-6 7 42,11-8-709,-10 12 721,0 0-18,1 3-342,-2 1 343,-2 4 5,-3 2-5,-4 4-17,-1 4 825,-4 1-865,-2 4 65,-1 1-36,-1 4 764,0 2-753,4 12-2997,-3 1 2980,4 8-1152,-4 10 1135,-3-6-382,-1 10 399,-3-11-11,-1 0 0,0-3-23,-3 9 17,1-12 29,-2 4 10,2-15 1039,0-4-1016,2-3 473,0-3-417,0-2-73,2-8-17,2-1 17,9-19-17,-1 7 2814,7-10-2803,-2 8-10,3-2-7,1 0 6,1 1 23,2 1-12,0 2 29,0 1-12,1 3-50,-2 1 16,1 2-21,9 1 16,-7 6 0,7 1-28,-3 5 5,-7 5-61,6 3-22,-12 4-12,1 3-27,-2 3-35,-1 1-38,-1 1-107,1 0-672,5 6 353,-3-6-39,4 5 44,-4-11 135,0-1 163,0-4 712,1-2-422,1-4 34,-1-1 34,-1-4 106,9-6-11,-6-2 40,5-4 27,-8 1 22,0-1 35,-1-3 16,1-1 16,-1-3 1,0-1 11,0 0-3392,0-2 3387,-2 3 375,3-6 257,-8 10-784,-2 2-50,-10 11-34,-7 10-5,-5 3-12,-5 6-16,-4 4 2859,-2 4-2876,0 1 17,1 3-12,3 2-16,3-1-29,4 0 1,4-2-12,6-1-150,8 14 172,6-16 18,7 7 33,14-17-11,-3-7-734,14 1 740,-6-6-2984,2-3 2978,3-2 0,0-4 323,0-3-306,-3-2-2081,-2-2 2092,-3-3 17,-5-3-92,-3-1 103,-4-2 1915,-6-2-1892,-2-1 16,-7-1 23,-2-2-12,-6 0 23,-3 1-23,-6 0-11,-4 3 6,-5 1 106,-16-1-123,7 9 1362,-13 0-1407,12 12-340,1 2 318,1 3 172,4 3-212,4 2-10,2 5-40,2 4-28,3 4-44,2 3-51,2 3-68,3 1 1503,2 3-2185,5 12 1425,6-7-1268,4 7-202,7-13-326,4-3-442,5-3-940,3-3-5607,-1-4 8306,-3-2 0,-11-6 0,-7-2 0</inkml:trace>
  <inkml:trace contextRef="#ctx0" brushRef="#br0" timeOffset="86355">16463 10451 18454,'0'-43'687,"1"0"0,-1 3 0,0 9 1866,1 24-2200,0 2 722,-1 3-930,0 1 311,3 6-450,1 2 1539,4 7-1534,1 3-5,1 5-1,3 3 7,0 1-12,1 2-6,1-2 0,0-1-5,1-2 6,9 6-7,-6-10 7,7 4-12,-9-13 51,10-3 5,-9-4 0,6-5 6,-12-4 5,0-5 107,6-14-84,-5 5 0,4-13-12,-6 7 1,0-6-1,-2 0-10,0-3-1,0 1-5,-1 0-11,0 4-1,-1 4-33,0 4-22,-1 5 11,-1 3-62,-1 4-34,0 4-77,-1 3-970,7 9 526,-3 2-178,6 9-241,-3 1-3735,-2 3 2867,0 3-1583,-1 1-2602,-1 2 763,-1-2 5337,-3-4 0,0-10 0,-2-5 0</inkml:trace>
  <inkml:trace contextRef="#ctx0" brushRef="#br0" timeOffset="86898">17115 10492 23035,'43'-14'201,"0"-1"1,-4 1 0,-6 2-34,-13 4 0,0-2 689,0 0-678,-2-2 11,-2 1 243,-2-2-242,-2-1-3160,-3-1 3120,-1-1-359,-4-2 320,0 0-75,-3 0 86,0 0-44,-3 3 10,-2-1 3055,-2 5-3066,-2 1 12,-2 2-45,-1 3-17,-3 2-12,-3 2-4,-4 3 10,-1 2-11,-4 4-11,-1 4 365,0 3-365,0 2 0,-6 13 0,10-5-22,-1 11-3146,12 15 3101,9-18-45,15 28 79,6-36 33,13 7-28,-2-12-158,3-4 147,4-1 360,1-4-354,1-2-1,-1-3 17,0-3-5,-2-1-519,12-9 529,-13 2 1,9-8 22,-16 0-11,-1-2 12,-2-4 9,12-33 35,-16 15-9,-4 6 1,-3-1 25,-3-9 11,-1 0-11,-3-1 67,-2-15-45,-2 16-693,-2-10 721,-1 21 2133,-1 4-2127,-1 3 516,-1 4-516,1 4-55,1 4-74,1 3 270,0 4-270,1 1 1105,0 2-1105,10 19 0,0-1 0,9 21-2673,-2-5 2673,3 5 0,0 3-345,1 2 345,0 2 0,-7-14 0,0 2 0,0 0 0,0 1 0,0-1 0,0-1-85,7 26-100,-11-21-2206,-4-3 2032,-3-2-344,-8-2-344,-5-4-1518,-10-2-7266,-1-5 9786,0-3 1,9-9-1,5-3 1</inkml:trace>
  <inkml:trace contextRef="#ctx0" brushRef="#br0" timeOffset="87389">20192 10656 24413,'-15'-44'333,"1"0"0,-1-1 1,-6-17-1,6 5-114,12 0-1930,3 10 0,1 0 1781,1 9 0,2 0-17,0-14 1,1 1-12,0 14 0,1 1-3,0-1 0,0 1-3,-1 3 1,0-2 94,-1-17 0,0 1-13,1 3-85,-4 10 1,0 8 819,-2 24-864,0 4-17,-2 1-28,-11 24 50,0-1 12,-12 25 1561,5-1-1567,0 10 203,10-24 1,0 0-218,1 5 0,0 1 0,0 2 0,1 2-11,1 2 0,0 2-851,1-1 0,1 3 790,2-4 0,2 4 0,-1-3-7,1 7 1,0-1 10,1-8 0,1 2 0,1-3-120,1 0 1,2-2-49,0-1 1,2 0-670,4 13 1,2 2 377,2-4 1,2-1-938,-1-1 1,1-2 804,0-8 1,0-5-980,6 1-123,-2-9-891,-4-9-6570,-2-9 9236,-7-7 0,-1-2 0,-5-1 0</inkml:trace>
  <inkml:trace contextRef="#ctx0" brushRef="#br0" timeOffset="88031">19986 10718 13672,'-19'-42'1226,"1"-1"1,-1 0 0,-6-15 0,3 6-230,4 0-196,5 5 429,5 5-474,3-9-549,3 15-595,5-7 455,5 16 251,4 1-307,6 2 304,4 0-332,6 0-1417,5 1 1378,7-2-22,4 0 5,6-1 0,4-2 45,-26 14 0,1 0-515,1 0 0,0 1 535,0-2 0,0 2 10,0-1 1,-1 2 36,26-14 29,-7 4-1003,4-4 1081,-18 9-1949,2-3 2380,-20 11-263,-6 3 644,-3 1-734,-5 4 1294,-1 1-1440,3 7-11,2 2-5,4 10-12,2 5-27,2 6 785,0 7-786,-4-3 1,1 1-12,4 23 338,-5-17 0,0 0-349,1 19-11,-1 1-2388,-4-1 2393,-3-2-11,-4-4-283,-2-6 289,-3-6 11,-2-7 11,1-7 0,1-7 202,0-4-173,4-7 1751,0-3-1555,4-7 3053,1-5-3244,4-3 597,4-5-603,4-2-5,3-4-552,2-2 562,2-3-3130,10-11 3148,-7 7 11,7-6-593,-12 14 599,-2 4-12,-3 4-33,-4 3 350,-2 4-373,-3 1 3075,-3 3-3097,0 1 967,0 2-967,3 2-1,2 5-10,2 1 5,2 4 6,1 2 0,2 1 0,1 1-12,11 5-16,4-2 28,1-2 11,10-5 5,-17-9 7,7-1 4,-12-4 102,9-12-68,-13 2 6,5-13 0,-13 5 17,-4-4-3330,-1-14 3329,-2 8 12,-1-8-29,-1 13 29,-1 2 5,0 3 18,0 3-7,-1 4 80,1 1-119,0 5-5,1 0-28,0 5 3327,0 0-3405,-1 0 49,0 3-60,-1 3-34,1 8-85,-1 5-144,2 7-292,2 8-611,6 3-1926,5 7-6678,5-4 9783,0-4 1,-7-18 0,-4-7-1</inkml:trace>
  <inkml:trace contextRef="#ctx0" brushRef="#br0" timeOffset="88602">22962 10496 14911,'15'-42'606,"-1"0"1,-1 4 0,-4 9 2232,-5 23-2659,-4 5 1520,1 0-1633,-1 13 832,0 0-877,0 13 12,0-1-17,1 4-17,2 2 17,2 1-17,4 1 3071,2 1-3071,4 0 0,3-1 5,3-2-10,3-1-7,0-3-10,0-2-12,5 1 51,-9-9 11,2-1 34,-11-11-6,-1-4 17,-1-5 11,2-3 123,4-15-106,-3 1-3279,3-10 3251,-5 3-6,-1-3-263,-2-2 269,4-21-50,-2 12-183,3-14 154,-1 20-39,2 1 17,2 4-61,2 6-74,2 4-106,1 6-1042,14 5-1539,10 6 447,1 6-1316,2 7 3719,-9 4 0,-19-5 0,0 0 0</inkml:trace>
  <inkml:trace contextRef="#ctx0" brushRef="#br0" timeOffset="89575">24057 10447 26105,'-23'-34'171,"0"-1"1,1 3 0,1 10-116,-4 26-28,-1 4-6,-1 3-4273,3 4 4257,0 1 16,3 2-132,2 1 110,4 2 0,3-1-22,3 0 5,4 0-44,8 16 38,4-14 12,8 11 0,3-17 5,2-4 17,4 0 23,1-4-23,0-4-5,0-1 5,0-4-5,-2-3 27,0-2 18,-3-4 2917,-1-2-2873,2-10-56,-7 3 0,1-7 6,-7 5-1921,-2 1 1932,0-1-102,-2 3 113,-1 0 28,-1 4 12,-1 4-7,-1 2 18,0 4-51,0 1-33,-2 2 3316,-2 1-3345,-5 4 196,-13 11-201,2 2 0,-10 9-23,4 10-27,5 8 39,3 0 0,10 0-543,9-14 543,6 0-132,5-1 104,19 12 50,0-12-3194,16 8 3171,-5-15-4,6-3-50,4-5 66,3-4-250,-1-5 250,0-6-16,-3-6 16,-17-4 0,-2-2-12,14-13 15,-18 6 0,-2-2 3,3-17-1963,-4-9 1974,-3-7 848,-12 24 1,-1-1-863,-1-2 0,-1-1-316,0-2 1,-1-1 320,-1-2 1,-1 0-4,0-1 1,-2 0 14,1-1 0,-2 0 2,0 1 0,0 0-8,-2 1 0,0 1 3,0 2 0,-1 0 8,-3-8 0,-1 1-1356,-5-17 1362,3 27 0,0 2 1918,-7-7-1932,4 16-11,-1 3 308,5 15-326,1 6 800,-2 7-799,1 7 3358,-1 9-3358,-1 9 27,2 9-444,4-3 0,2 2 419,0-6 1,2 1-12,0 11 1,2 6-2,2-3 1,2 3-1,-1-3-592,-1-2 0,1 1 590,0 0 1,1 4 0,-2-6-20,-1-11 0,-1-3-48,2 28-5,-1-6-17,-1-23 0,1 0-5,2 10-29,4 6-2711,1-24 2700,2-7-179,14-5 39,10-8 197,3-5 560,3-7-488,0-18 39,-9 3 666,9-15-660,-15 5-1,0-3 12,-1-1 34,-1 1 128,5-9-38,-11 16 27,0-3 3468,-12 15-3507,-4 7-28,-2 1-45,-2 7-11,0 0-73,-2 2 307,-3 6-278,-1 2-18,1 4-5,2 1-12,8-2 12,3 2 11,6 0 6,6 2-1,4 1 1,3-1 0,17 6-6,-9-7 5,10 3 1,-3-7-1,-14-4 1,5-2 33,-16-6-16,-4-3 16,0-6-6,-4-5-3385,0-4 3396,-2-6-386,-1-3 470,-3-18-66,-1 10 22,-1-11 6,-2 16-23,-1 3 6,0 3-6,-2 5 0,0 4 6,1 4-73,0 5 3161,0 2-3262,1 6 636,0-1-597,-1 5-5,-2 1-34,-2 7-45,-1 3-38,0 5-63,3 4-531,3 19 117,7-8-474,3-3 1,4 0-4431,9 4 1123,11 10 3875,-1-17 0,-14-15 0,-1-1 0</inkml:trace>
  <inkml:trace contextRef="#ctx0" brushRef="#br0" timeOffset="89939">25865 10542 22709,'-1'-20'23,"3"7"-12,6 16-5,3 3 1873,4 2-1874,13 6 18,5-1-18,1 0-2787,-4-5 2799,-12-7 977,6-1-994,-7-3 898,4-2-881,-7-2 72,3-9-38,-6 2-12,3-7 11,-6 4 6,-2-2 6,-1-1-1531,-3-1 1547,0-2-1764,-4 1 1742,-3 0-380,-6 1 492,-17-6 1450,2 9-1523,-11-4-5,8 12-658,1 3 629,2 3 263,5 3-301,3 3 287,-1 11-316,6 3 12,-1 12-12,6 1 0,2 6-5,3 3-17,3 4-1534,6 3 1462,3 3-18,3-13 0,1 0 1132,8 19-1162,-6-19 0,0-2-340,7 9-290,-1-3-964,1-5-2861,-1-3 4603,4-2 0,-11-14 0,-1-3 0</inkml:trace>
  <inkml:trace contextRef="#ctx0" brushRef="#br0" timeOffset="91249">1030 13008 11715,'-54'19'235,"1"-1"1,7-2-1,10-2 2299,21-5-2293,34-4-2067,10-2 1854,28-3-39,5-5-23,-27 1 0,6-2-28,15-4 1,9-4-1,-5 1 25,2 0 1,-1-1-131,-13 3 1,5-1 0,-1 0 0,-5 1 135,9-4 1,-1 1 18,-4 0 1,3-1 0,0-1-367,0-1 0,1 0 0,-1-1 406,0 1 0,-1 0 0,-2 0 1,-5 0 1,-1 0 0,-4 0 20,-1-1 1,-5 1 70,-2-1 1,-3 1 51,20-16 1190,-13 1-1078,-13 3 18,-11 1-12,-9 1-39,-12 3 2038,-22-5-1725,-19 5-239,-3 1 380,13 14 1,1 2-321,-6 0 200,-10 2 125,12 4-621,20 1-45,-2 1 60,21 3-43,3 2 10,3 5 24,4 1 471,4 6-360,14 12-140,-2-4-27,12 10-24,-5-9 18,1 0 0,1 1 2816,9 8-2856,-9-7 0,-2 0-61,-4 5-85,-6 0-945,-6 20-914,-11-10 1367,-6-11 1,-2-2 0,-1-6 0,-2-1 0</inkml:trace>
  <inkml:trace contextRef="#ctx0" brushRef="#br0" timeOffset="96148">5544 13309 17750,'3'-43'493,"1"1"0,-1 2 1,0 11 2100,-2 25-2606,2 15 35,1 9-12,3 15 1250,-1 2-1255,0 7 11,-1 5 475,-3 5-487,-1 3-362,-5-11 0,-2 0 306,2-9 1,-1-1-29,-4 14 1,-1 0-1138,1-14 0,0-1 1087,0 0 0,-1 0-476,1-1 1,0-2 396,-8 28 27,3-10 97,4-9 34,2-10 33,4-9 84,1-8 1723,2-6-1695,0-5 2537,-2-15-2626,2-2-1092,-2-31 1102,1 9 18,0-18-65,0 9 67,1 7 1,0-1-20,1 7 0,-1 0-3,1-12 0,-1-2-3,2-7 0,0 0-1082,1 10 0,0 0 1073,1-15 1,0 0 8,1 14 1,1 1-719,-1 0 0,1 0 721,0 0 0,0 1 309,1 2 0,0-1-312,4-12 1,1 1-525,-2 15 1,1 0 520,2-7 1,3 2 8,3 9 0,0 3 0,12-11-6,12-5 1138,-8 25-1138,1 5-11,1 4 1781,2 6-1759,-1 3 1224,-1 9-1246,-1 2 0,-3 10-73,6 17 23,-14-4-435,0 16 413,-18-11-130,-7 4 129,-19 20-1956,-1-14 2009,4-16 1,-2-1-9,-12 10 1943,-1-4-1949,9-13 0,-2-1-84,-3 1 1,-2-1-634,-18 13 208,1-6-437,30-20-8851,-1-2 7958,10-4 0,-1 0 1,9-2-1</inkml:trace>
  <inkml:trace contextRef="#ctx0" brushRef="#br0" timeOffset="96540">6251 12946 17048,'3'0'1977,"-1"0"487,-2 0-2262,8 63 437,9-31-499,-9 4 0,3-2-455,13-14 595,-6-14-11,1-3-28,1-2 88,2-4-127,0-3-51,0-5 152,10-9 16,0-6-140,-1-2-302,-7-2 303,-10 8 422,-4-2-350,-2-13-179,-4 9 34,-1-10 10,-4 12 6,-2 1 152,-7-5-146,0 9 21,-4-2 46,-3 12-146,3 6-16,-6 1-34,5 6 22,-2 3-10,-2 5 4,-1 3 325,-9 13-341,6-4-590,-5 10 568,10-8 22,4 2 0,2 0 0,3 2-183,3 0 161,2 1-118,7 12-331,14 1-644,7-13 1,4-3-488,18 7-584,-11-17 1,0-4-4732,5-4 6917,-4-3 0,-18-2 0,-7-2 0</inkml:trace>
  <inkml:trace contextRef="#ctx0" brushRef="#br0" timeOffset="96934">7170 12800 25752,'-42'-3'196,"1"1"0,2-1 0,7 4-90,12 10-38,2 2-29,-3 4-67,9 2 11,1-2 0,11-1 12,6-6-12,8 0-17,18-2-61,16-4 50,2-3-920,4-4 960,-17-3 10,-5-2 35,3-7 55,-8-3-39,-2-2 0,-11-1 45,-8-6-45,-3 3 5,-1-9 18,-5 7-1,-1 2 28,-2-1 18,-4 2-1,2 3 11,-4 4-16,2 3 1026,-7 3-1083,3 5 7,-18 7-46,9 5 17,-12 9-610,5 2 599,-1 5-5,0 3 5,-11 18-11,12-9-12,-5 11-10,17-14-40,5 12 0,6-10-50,11 8-62,9-15-95,12-2-118,9-4-232,-1-9 0,2-2-339,24 3-449,-19-5 0,1-2-773,19 0-4284,-2-2-2693,-7-1 8717,-10-1 0,-20-1 1,-10 0-1</inkml:trace>
  <inkml:trace contextRef="#ctx0" brushRef="#br0" timeOffset="97417">7974 12637 20111,'15'-53'784,"0"0"0,-1 5 0,-1 5-246,2 4 856,-1 7-1007,-2 7-74,-2 8-55,-3 4-90,-2 7 280,-3 3-364,-1 1 96,0 7-157,0 2-1,1 8 12,-1 6 526,1 7-543,-1 4 16,-1 6-1495,-1 4 1473,-2 4-14,-1-11 1,-2 3-452,-1 4 1,0 0 318,-1 0 1,0 0-617,-2 11 1,0-2-1014,1 6-356,4-20 0,0-2-7402,2 4 9522,3-10 0,0-14 0,0-6 0</inkml:trace>
  <inkml:trace contextRef="#ctx0" brushRef="#br0" timeOffset="97699">8542 12577 15964,'-8'-39'229,"-1"1"1,2 1-1,-3 12 1674,-3 25-1819,-3 2 1229,-3 5-1245,-4 5-1048,-5 6 1036,-3 4-11,3-2 0,-1 1 1083,-16 15-1086,3-2 0,1 0-14,16-12 0,1 0 5,-8 7 1,1-1 28,-7 10 22,-3 9-1430,17-13 1391,4 4-50,19-16 89,11-3 1749,26 4-1772,1-8-27,22 2-1,-9-10-21,5-3-198,2-2 169,2-2-11,1 0-61,0 0-119,0-2-133,-1 0-575,-17-2 0,1 0-401,-11 1 1,1-1 1316,14-2 0,-3 0 0,-10 1 0,-1 0 0</inkml:trace>
  <inkml:trace contextRef="#ctx0" brushRef="#br0" timeOffset="98233">9294 12499 20676,'8'-48'1022,"-1"1"1,0 2 0,-3 6 391,-5 16-1106,-5 5 35,-1 11-326,-3 10 152,-10 14-147,0 3-11,-11 16 3,11-9 0,1 1 2,-13 20-8,5-2 1,0 1-628,11-16 1,1-1 612,-4 11 1,0 0-1,6-10 0,2 0-16,-9 29-23,4 1-56,7-3-100,4-4-124,11-5-197,7-6-245,14-7-403,9-6-808,11-5-2536,8-7 4400,-19-9 0,-2-2 1,4 0-1,-1-1 1</inkml:trace>
  <inkml:trace contextRef="#ctx0" brushRef="#br0" timeOffset="98450">10020 12639 13769,'1'-58'1036,"1"1"0,0 4 0,0 6-130,-1 3-306,0 9 1891,-1 2-2149,0 15-57,0 1 1072,0 13-1250,0 2 2077,0 1-2161,1 5 2539,2 3-2556,3 5 16,11 19-33,-2-3 22,7 16 1,2 15-1205,-13-24 0,0 2 1165,0 0 0,-2 1-34,-2 1 1,-2-2-169,-1 18-173,-9 1-496,-3-15 0,-3 1-78,2-11 0,-3 1-2107,-5 9 1,-2-1 3083,1-8 0,1-4 0,-3 3 0,1-2 0</inkml:trace>
  <inkml:trace contextRef="#ctx0" brushRef="#br0" timeOffset="99197">11431 12601 25397,'31'-35'-168,"6"5"45,13 23-45,3 2-56,-1 1-70,-16 3 0,0 1-4547,15 1 4416,11 3-779,-20 6 1274,-16 0-831,-3 5 924,-17-2-588,-9 1 189,-7 1 169,-10 3 174,-22 10 10,4-5-814,-14 7 860,11-6 27,1 0 303,-13 10-191,14-8-11,-7 7-5,21-12-28,3-1-637,8-2 559,3-2 373,8 2-463,6-7-17,9 1-34,8-8 373,6-2-412,6-3 3101,6-3-3096,2-4 7,2-4 100,14-11 28,-14 3-1179,7-7 1347,-21 6 56,-5-1-461,-3-2 449,-4-1 484,-4-3-567,-3-3 296,-3-17-329,-3 8 21,-3-13-578,-9-1 595,1 15 194,-6-7-9,1 15-114,2 12-217,2 2-44,3 11-22,4 5-12,1 1 2166,0 4-2216,1 3 337,0 6-343,1 5 6,3 6-1289,9 22 1272,1-5-5,7 16-43,-9-24 1,0 1-93,3 20 39,-7-18 1,-1 1-3236,-5 17 2715,-8 2-1001,-7-14 1,-2 0-8193,-10 16 9411,6-21 0,1-4 1,4-10-1,5-11 0</inkml:trace>
  <inkml:trace contextRef="#ctx0" brushRef="#br0" timeOffset="100119">14634 12971 19672,'0'-46'558,"0"0"0,-1 4 1,-1 5-268,-8 4-89,-4 7 1562,-17 4-1702,3 12-2947,-31 9 2902,20 12-17,3 5 0,1 3-1031,-6 11 1036,14-8 1,1 1 33,-4 15-50,3 1-52,2 20-15,11-5 33,4 0 6,16-15 22,8-18 6,21-1 22,-5-8 1501,14-3-1462,-13-8 23,-1-5 45,-2-4 843,4-13-703,-9 2-1,3-8 80,-12 5-96,-2-1-34,-3-2-1684,-2 0 1628,-1 0-28,-1 1 628,-1 3-656,0 1-9,0 6-13,-1 2-17,-2 5-17,1 3-39,-2 2 0,1 2 2600,-1 5-2606,0 3 2450,0 9-2422,-1 43-19,-1-27 0,-2 2-1708,1 7 1,-1 2 1695,-1-4 1,-3-1-37,-5 22-403,5-28 0,-1 2 336,-5 20 0,0 2 14,2-13 0,0 2-302,1-6 0,0 1 0,0 2 127,0 1 1,-1 0-1,1-2-469,-3 8 0,0-1 611,2-7 0,0 1 1,-1 0-117,-9 14 1,0-3 204,5-14 0,-1-2 36,-6 9 1,-1-3 66,-9 1 63,0-12 38,4-11 2021,3-12-2026,6-12 799,4-11-861,5-12-56,4-11-22,4-9 0,4-7-480,8-9 446,-2 29 0,3 0-5,2-3 0,2 0-26,3-1 0,1 0-30,3-2 0,2 0-43,2-1 1,2 1-85,3 0 1,2 0-121,1 0 0,2 2-149,2 0 1,1 1-146,0 2 1,4-1-547,-4 6 0,4-1 0,-1 2-40,5-3 1,1 1 352,-7 6 1,2-2 0,-3 4-205,2 0 0,-3 2 375,-1 2 1,0-1 937,7-4 1,0 0 565,-14 6 1,-1-1 220,6-3 1,-3-1 1213,-1-8-225,-8-1-482,-8-3 1335,-5 0-1838,-6 0-119,-3 1-128,-4 6-122,-1 4-131,-3 7-145,0 5-106,2 4-101,0 2-73,2 2 2056,1 2-2101,-1 3-5,-1 5-56,1 3 5,-1 6-22,2 10 23,-1 11-29,2 1 0,1 6-285,1-7 0,0 1-3566,0 5 3496,-1-5 0,1-2-777,-2-8-866,0-2-3441,0-3 5445,-1-1 0,2-12 0,0-2 0</inkml:trace>
  <inkml:trace contextRef="#ctx0" brushRef="#br0" timeOffset="100310">15311 12535 22375,'0'15'-973,"-2"-11"0,5 12 0</inkml:trace>
  <inkml:trace contextRef="#ctx0" brushRef="#br0" timeOffset="100626">15576 12816 25886,'20'47'32,"1"0"0,-1-4 0,-2-6-27,5-9-10,-6-7 10,6 4-5,-10-9 0,-1-3 6,-1-2 5,-3-2 73,-2-3 67,-1-3 12,-1-1 49,0-3-4,0-2-24,2-3 169,5-11-218,-3 0-29,4-7-33,-3 3-17,-1-2-23,0 0-10,1-1-1,-1 0-699,16-17-35,-9 21-604,12-10-1585,-12 24 2053,1 4 0,-6 0 0,-2 2 0</inkml:trace>
  <inkml:trace contextRef="#ctx0" brushRef="#br0" timeOffset="100969">16296 13031 21411,'-3'4'2627,"0"-1"-252,3-3-2263,29 6-62,-12-8 40,32 0-17,-26-9-1,7-3 18,-12 0 5,-2-1 17,-2-2-5,-2-1 128,-1-10-123,-3 7 22,-3-5 6,-3 10 0,-2 4 107,-5-2-141,1 5-22,-6 1-17,0 5-11,-1 2 17,-12 2-10,4 3-63,-8 5 0,-4 9 0,8-1 0,-8 7 0,6 6 0,8-5 0,-1 8 0,11 2 0,6-8-197,7 9-845,22 2-95,1-8-930,18 10-4559,-5-12-3205,-2-3 8988,-4-5 1,-18-9 0,-7-5 0</inkml:trace>
  <inkml:trace contextRef="#ctx0" brushRef="#br0" timeOffset="101459">18719 13387 23299,'14'-61'345,"0"0"1,0 3 0,-2 4-1610,-5 19 1,-2 1 1288,1-3 0,-1 1 0,-1-2 0,-1 1-8,0-2 0,0 0 5,-2 1 1,0-2-856,-2-13 1,-1 0 880,0 15 0,-1 1 13,-2-8 1,-1 2 1123,-5-1-1016,0 11 292,-2 8-427,2 14-51,2 6 1410,0 13-1382,1 7 0,-8 28-5,2-1 1139,4-11 1,1 3-1151,-4 27 5,3-7 0,-1 2-677,3-10 1,0 2 670,-1 8 1,-1 6-1,0-4-1306,1-1 0,1-2 1269,1-6 0,-1 2 0,1-2-80,-1 4 0,2-2-619,-1 1 1,0 0 438,2-2 1,0 0-116,1-2 1,0-1-163,2-4 1,0 1-1746,5 7 1,2-1 134,-1-16 0,1-1 2190,6 9 0,0-6 0,-2-11 0,2-6 0</inkml:trace>
  <inkml:trace contextRef="#ctx0" brushRef="#br0" timeOffset="102133">18683 13841 5413,'-4'-59'1040,"-1"0"0,1 3 0,-1 4-789,1 18 1,0 3 129,-1-2 0,0 0-20,-1-1 0,0 1-34,-1-1 1,-1 1 30,-1 0 1,1 0 361,-1 1 1,0 0-43,-11-27-45,1 7-56,-1 6 1184,1 8-994,-7-2-498,8 15-79,-3 1 2029,14 16-2168,8 0-74,8 4-16,13-2-11,9 0-12,12-1-152,9-1 175,9-2 28,-28 5 0,2-1 16,18-3 1,2-1-1,-13 2 1,0-1 2,14-3 1,-1 0 5,-16 2 0,-3-1 5,-1-1 1,-1-2 2,-2 1 1,0-2 2,-3-1 0,-1-1 26,24-17 16,-8-2 23,-6 2 38,-8 2 52,-7 5 340,-5-2 3114,-8 8-3399,-4 4-39,-5 8-45,-1 6 970,0 2-1031,-1 0-79,-1 3 17,-6 11-17,0 2-5,-6 12 5,-1 2 6,0 6-346,-1 4 346,5-7 0,1 2-12,0 4 1,0 2 5,-1 12 0,1 0-1661,3-11 0,1-1 1647,2-2 1,0-3-2196,2 9 2193,0-6-92,1-4 97,1-6 117,0 1-117,0-13 0,0-2 2221,1-11-2210,1-4 3317,4-4-3317,2-4 6,4-5 11,2-3-23,2-4 29,3 0-3135,0-3 3146,1 0-17,1 0 16,1 0 7,0 4 10,0 0-546,-3 4 552,-1 4 51,3 1-62,-8 5 3081,3 2-3126,-9 4 1,1 4-12,1 3 11,0 3-3115,1 3 3109,1 2 198,0 1-192,0 0-2150,0 0 2150,0 0-168,1 0 157,2-2 0,1-1 0,3-3 2126,11 1-2120,-4-6 343,10-1-343,-8-4-6,1-3 33,9-8-10,-11 0 21,4-6 18,-14 3 22,-3-2 3352,2-7-3335,-7 6 373,1-2-373,-7 9 22,-1 3-33,-1 2-44,0 3-46,-3 1 0,1 1 0,-4 3 0,-1 1 0,-1 2 0,-5 7 0,3-2 0,-2 6-97,3 6-843,3 8-281,4 3 1221,16 22 0,-7-36 0,7 11 0</inkml:trace>
  <inkml:trace contextRef="#ctx0" brushRef="#br0" timeOffset="103118">16790 12796 21108,'2'-7'3462,"0"2"-3014,-2 5 1479,0 0-1910,31-57-6,-25 47 6,22-41-1,-32 63 1,-2 3-17,1 4 6,-1 3 11,3 2-17,1 1 16,3 1-10,4 0 5,4 1-497,6 0 480,6 1 18,3 0-12,5-1-1342,4 0 1331,1-1-12,2-1-21,-2-3-7,-2 1-199,1 6-137,-16 0 186,-10-1-1,-19-4 17,-12-8 396,-5-2-492,-5-1-2093,-1-1 1797,-1-3-251,1-1 755,2-3-1613,2-3-874,2-1-1165,5-4-985,4-1 4056,3-7 0,9 5 0,2-1 0</inkml:trace>
  <inkml:trace contextRef="#ctx0" brushRef="#br0" timeOffset="103282">16819 13032 21808,'14'-41'915,"1"-1"0,-2 4 0,-3 8-293,-6 20-112,-1 3-118,-3 3-112,1 2-17,-1 1-151,-4 9-56,0 1-34,-5 9 1,0 1-12,0 3-28,-4 16-330,2 7-252,1 2-1966,4-1-2661,4-12 5226,1 4 0,0-18 0,1 0 0</inkml:trace>
  <inkml:trace contextRef="#ctx0" brushRef="#br0" timeOffset="103757">21820 12418 20769,'-4'-61'724,"1"0"1,0 6 0,-1 8-255,-3 8-95,0 11-100,0 9-85,2 6 1216,0 6-1356,2 7 432,1 8-482,0 8 5,2 9 29,0 30-1750,1-7 1721,0-13 1,1 2 11,3 21-12,-1-27 1,-1 1-4,1 2 1,0 1 0,1 1 0,-1 1-20,1 3 0,-1-1-28,1 3 1,0 1-54,-1 0 0,1 1-110,0 0 1,-1 2-576,0-5 1,0 3 0,-1-2-977,1 6 1,0 0 1758,-2-3 0,1 1 0,-1-6 0,0 7 0,-1-2 0</inkml:trace>
  <inkml:trace contextRef="#ctx0" brushRef="#br0" timeOffset="104241">21530 13334 21573,'-1'-51'834,"-1"1"1,3 0 0,3 7-600,14 12-2351,3 2 2144,5 9 600,14 1-695,-5 4 314,19-5-347,-8 5-52,6-1-2334,5 0 2358,2 2 16,3-1 16,-1 2 12,0 1 23,-3 0 33,-4 1 22,-5 1 17,-5-1 878,-6 0-783,4-4 0,-15 3 34,1-4 17,-15 7 269,-4-1-230,-5 4-11,-1 1-90,-6 3 2592,-2 2-2653,-6 1 5,-4 3 6,-3 3 16,-4 3 1,-3 4-1,-1 2-10,-1 4-1080,0 1 1062,1 3-38,3 1 21,3 1-4,4 0-7,5-1-16,4 6-6,8-8 6,5 3-3020,8-10 3026,6-3-1203,4-1 1203,4-2-1242,1-3 1247,2-2 51,10-2 106,-1-9-6,-3 0 62,-9-9 28,-13 2 56,-3-3 5,-3-2-22,-4-2 1975,-2-15-2115,-4 7-28,-3-12 1432,-7 4-1482,1 10 5,-4-4-28,4 15 1,0 3 3391,1 4-3409,0 2-5,-3 3-28,3 1-23,-3 1-50,2 2-50,1 2-135,0 2-252,1 2-408,0 2-814,5 2-3544,1 3-4498,3-1 9785,1-2 0,0-5 0,0-2 0</inkml:trace>
  <inkml:trace contextRef="#ctx0" brushRef="#br0" timeOffset="104941">22906 13019 26710,'14'-38'218,"0"-1"0,-1 2 1,-4 12-130,-8 24-49,-1 0-12,0 7-12,0 2 12,0 8 40,1 37-52,0-13-115,0-6 0,0 2 102,0 1 0,-1 0-659,1 22 625,-2-2 1,-1 1-666,0-21 1,-1-1 602,-1 14 1,-1 0-6,0-13 0,0-1-121,-4 16 1,-1-1-1180,3-13 1,-1-1 1355,-3 10 0,0-3 19,-5 5-205,-2-11 262,-1-11 411,-10-6-389,7-12 16,-8-4-16,13-12 903,-3-15-970,9-2 33,0-35 1354,8 14-1385,4 12 1,1-1 8,5-20-2201,5-4 2207,-4 27 0,0 0 10,2-2 1,0 0-139,1 0 1,1-2 121,8-17 0,0-1 5,-4 12 1,-1 0-726,6-14 0,-1 1 723,-6 15 0,-1 2 2,-1-1 1,-1 0-1,0 0 1,-1 1-1,-1 2 1,0-1 254,-2 2 0,1 0-260,5-27-12,-1 6 12,-3 8 1791,5-2-1791,-5 16-6,5-1 6,-3 17 179,2 4-190,4 2 2391,2 3-2386,22 6 6,-13 6 6,27 19 16,-17 19-2426,0 6 2398,-20-18 0,-2 0-16,6 20-903,-4 2 908,-3 1 1,-6-1-7,-4-4 6,-10-5-137,-22 8 176,-4-16-28,8-15 1,-5-2-46,-5-4 1,-2-2-123,-21 5-357,8-7 1,0-1-2375,-8-3 820,21-3 1,0-1 2083,-12-5 0,22 2 0,3-2 0</inkml:trace>
  <inkml:trace contextRef="#ctx0" brushRef="#br0" timeOffset="106443">24647 13080 20308,'-4'-47'773,"0"0"0,1 4 0,0 6-286,3 6 771,0 5-887,-1 4 243,0 4-351,1 5-78,-1 2 78,1 5-263,-1 4 0,1 14 34,-1 3 439,1 13-467,2-1-6,2 4-6,4 4 17,9 13-687,-1-11 664,1-9 1,2 0-3162,6 0 3173,11 6 11,-11-17-5,-1-3 16,4-3-11,-9-6 62,6-8 430,-12-5-408,2-7-28,-4-2 73,2-15-84,-4 4 2207,0-12-2235,-6 7 0,0-2-50,1-1 28,0 0-12,1 2 0,3 1-5,7-5-34,0 12-44,6-3-85,-3 15-83,1 3-107,1 4-124,1 2-845,13 4 459,-7 3-162,11 4-1714,-1 8 1041,-8-1-1752,18 12 1521,-19-10 1156,7 5 1570,-12-7 312,11 6-28,-15-9 336,5 4 207,-18-11-112,-2-1-252,0-2-297,-2 0 502,1 0-905,1-3-67,1 0-57,0-2-10,1-1-29,-1 0-11,-1 0-39,-1 0-50,1 0-23,-3 0-16,0 2-12,-1 0 146,0 1-280,-2 2-45,-3-1-28,-3 2 45,-14 6 22,-9 6-50,-12 9-40,8-2-702,5 3 697,12-6-450,4 2 444,2 0 1,4 10-1,3-8 6,3 6-6,6-10 12,10 3-17,3-6 16,8 2 1,-3-9 0,1-2 22,1-2 685,8-8-673,-10 0 10,7-6 34,-14-1 495,-1-1-483,-2-3 4,-2-2 91,-1-12-113,-3 7 6,-1-8-11,-3 11 17,0 2-1,-1 3 1,-1 3-6,1 3 0,-1 4-11,0 2-17,-1 2-17,-1 1-17,-2 1-22,-3 2 28,-20 16-22,0 9-12,-8 9 6,18-3 0,4 1 0,3 4 11,-1 22-27,14-30 16,4-1-12,7-3-4,6 0 21,5-4-16,21 4-328,-8-10 327,14-1 12,-13-11 12,-1-4-12,-1-6-3278,-1-4 3278,0-5 0,-2-4 11,-2-5 6,-2-3-824,-3-6 812,-3-4 1,-1-6-1787,-3-6 1804,0-6-7,-4-5 842,-8 28 0,0 0-852,-2-1 0,0 0-242,0 1 0,-1-2 247,1-11 1,-1-1-12,-2 2 0,0 2 2,1 0 1,-2 2 14,0-21 0,-2 31 28,-2 6 717,0 8-689,-4 5 2895,2 6-2974,-2 3 433,-3 15-439,-1 4-2542,-9 31 2542,6-8 1,-3 20-252,8-9 240,1 3-523,4 4 513,2 2-138,6-4 0,3 2 84,-3-22 0,1 0 3,5 19 0,3-2-2002,5-5 1873,3-7 6,1-6 2085,1-6-2030,1-6 270,2-6-314,11-6 660,4-8-441,11-10 446,-10-5-441,-4-7 28,-13 1-11,-2-4 17,-3-3 11,-1-2 89,1-16-2548,-7 13 2526,0-8 128,-9 15-150,-3 10 1776,-4 0-1838,-2 10-17,-5 1-5,-2 1-6,-2 3 3397,-6 3-3425,4 2-5,-2 4 27,8 0-22,1 2 0,1 3 0,3 2-28,2 0 17,1 1 11,4-1 0,3-1 11,4-1-5,5-2-3398,3-1 3386,3-2 1,16 1-1,-7-6 6,11-1-562,-13-4 574,0-4-2072,-2-2 2088,-3-4 723,-3-3-712,-3-3-849,-3-3 860,-1-3 387,-1-14-403,-3 7-6,0-9 1381,-6 12-1381,0 2 1586,-2-6-1597,-1 10-23,0-2-5,-1 11 0,0 2 1550,1 3-1623,-2 2-846,2 1 482,0 8-162,0 1 1039,2 6-1594,1-1-498,3 3-1541,2 1-6627,0-1 9437,-1-1 0,-2-7 1,-3-2-1</inkml:trace>
  <inkml:trace contextRef="#ctx0" brushRef="#br0" timeOffset="106799">27180 13027 23162,'8'14'185,"3"-3"1404,14-9-1500,10-1-38,12-2-6,-9-1 603,-5-4-553,-15-1 331,-3-2-297,-3-3-6,-3-1 985,-3-2-1001,-2-2 33,-2-7-56,-4 5-17,0-5 56,-8 5-72,3 8 5,-6-2 44,5 8-60,0 2 21,-3 2-5,-1 3-17,-1 3-5,-3 5-6,1 4 0,-2 6-21,-3 2-7,1 4 0,-6 14 0,8 6-13,1 1-54,14-1-347,19 2-645,17 6-1063,-16-28 1,3-1 1575,1-1 0,3-2-2176,3-3 0,2-2 2154,24 10 1,-9-5 0,-18-11 0</inkml:trace>
  <inkml:trace contextRef="#ctx0" brushRef="#br0" timeOffset="108282">950 15345 19860,'43'-8'14,"0"0"1,1 0 0,-1-2-1411,-6-2 1,0-1 1389,3 0 1,1-1 5,1-1 0,1 0-3,1-1 0,1 0-11,1 0 0,0-1-22,0 0 0,1 0-6,-1-1 0,0 0 0,-2 1 0,0-1-1059,-2 0 0,-1 0 1109,7-6 1,-1 0 47,-16 7 0,-1-1 50,4-3 1,-4 0 173,-7-4-117,-14-4 241,-13 7-657,-11-2 656,-9 10-896,-7 2 846,-4 3 1250,-2 4-914,-16 2-353,14 3 596,-7 2-708,21 1 532,6 2-644,4 0 2755,4 0-2839,5-1 6,3 4-17,3-2 1320,4 4-1281,12 8-28,0-3 11,11 8-2955,-1-4 2939,2 2 0,4 0-128,2 4 116,1 0-11,1 1-22,-2 2-141,9 12-16,-12-8-152,5 10-273,-17-13-556,-2 3-1276,-5-1 2436,-1 5 0,-5-17 0,-2-1 0</inkml:trace>
  <inkml:trace contextRef="#ctx0" brushRef="#br0" timeOffset="109726">6325 15035 20145,'-1'-8'3176,"-1"2"-2616,2 6-476,0 0-717,-13-41-4173,9 50 4806,-9-31 0,13 45 0,0-9 0</inkml:trace>
  <inkml:trace contextRef="#ctx0" brushRef="#br0" timeOffset="116916">5655 15008 17792,'0'-3'3658,"0"1"-376,0 2-3035,-17-50-169,9 36-33,-15-36 16,4 53-49,1 1-1,-8 6 6,-8 10-3398,6-2 3381,-10 9-2269,13-8 2258,3 2 6,3-1-7,4-1-38,2 8 28,8-8-29,2 4 6,7-9 2291,4-1-2262,6-1 27,4 0 3403,16 5-3397,-5-5-990,12 4 984,-9-6-11,1 1-5,0-1-10,0 0-24,12 6 16,-12-4 1,5 4-6,-12 3 17,-11-4 11,-3 5 33,-14 0 6,-6-5 968,-8 5-946,-22 0-27,3-5-12,-16 5 6,9-6-1708,10-5 0,0 0 1691,-15 4-2285,-14 3 2280,23-7-231,4-2 208,5-1-28,5-3-78,4-1-168,4-1-376,4-1-2068,4-2-6563,4-1 9298,1 0 0,3 1 0,0 1 0</inkml:trace>
  <inkml:trace contextRef="#ctx0" brushRef="#br0" timeOffset="117324">6295 15392 25713,'4'-34'173,"-1"7"-167,-3 28 5,0 5 6,0 2 22,-1 15-28,-2-5 6,1 9 0,-1-4-6,0 0-11,0 1-17,0 1-201,0 12-191,2-9-859,0 8-899,1-12 1347,4 1 0,-3-12 0,3-1 0</inkml:trace>
  <inkml:trace contextRef="#ctx0" brushRef="#br0" timeOffset="118341">6762 15073 25696,'-10'-52'330,"14"-3"-307,8 43-12,9-8-5,-8 12-1,3 1 1,1 2-12,12-1-5,-5 4-6,8-1-11,-10 5-5,0 2-23,-2 3 22,0 4 0,-3 2 1,-1 2 5,-2 2-17,-3 1 11,-3 1-10,-2 12 10,-9 5 17,-3 0-698,-8 0 709,-2-12 17,-2-1-11,-1-1 28,-1 0-11,1-3 17,0-1 5,1-2 62,-4 2 5,6-6 421,-7 1-315,15-8 711,-1-2-733,8-3-66,1-1-46,0-1-33,0-1-12,0-1-21,1 0-24,1-1 7,4 0-23,2 1 28,3 0-51,21 0 23,-9 2 6,14 4-6,-15 4-3336,-2 4 3342,1 3-175,-1 3 169,-1 2-23,-1 2 29,-2 3-139,-3 0 133,-5 3 3243,-3 3-3232,-6 1-595,-8 2 606,-6 1-3060,-8 1 3055,-5-1 0,-3-2-192,-1-3 197,1-4 23,1-5 11,3-6 17,2-5-1081,3-4 1076,2-4 2211,4-4-2207,3-3 402,2-5-407,4-13-22,3 4-6,3-11-6,15-8-16,1 8 0,14-12 1870,1 12-1875,6 0-7,5 1-10,5 1-620,3 1 636,4 2-6,2 0-2,-15 9 0,0-1 14,-9 5 0,0 1 5,8-5 0,2-1 20,-2 1 0,-2 1-14,-8 2 0,-1 1 6,7-4 0,-1-1 22,8-8-17,-6-1 22,-5 0 18,-6-1-51,-5 2 101,-3-10 27,-8 6-44,-1 0 6,-11 11 11,-1 10 16,-4 3-49,-1 2 603,-3 1-621,0 2 968,-3 1-973,-2 3-17,-2 4-17,-4 3 0,-2 6 0,-2 3 12,-11 17-2352,11-6 2329,-5 13-22,15-10-125,6 3 63,5 17-5,8-10-68,7 12-106,9-16-421,8-2 119,7-1-482,6-2-567,7 0-1075,3-1-6973,-3-4 9662,-7-3 0,-18-12 0,-9-6 0</inkml:trace>
  <inkml:trace contextRef="#ctx0" brushRef="#br0" timeOffset="119365">8445 14931 17182,'12'-54'1055,"-1"-1"0,0 1 1,0 5-1,-1 2 1,-3 10 226,-2 6-868,-2 15-145,-2 3-118,-1 11-67,0 2-16,-3 4 105,-7 18-3442,-4 5 3376,-11 20-12,-4 5-427,11-23 1,0 2 336,-3 1 1,-2 3 9,1 0 0,-2 2 0,1-1-15,-4 6 0,0 0 0,4-5 0,-1 2 0,2-2-9,1 1 1,2-1-3,1-1 0,2 0-3,2-2 0,2 0-31,-4 27-34,8-6-38,12-8-68,10-6-61,13-8-892,10-6 707,12-6-146,9-6 168,-24-10 0,1-1-157,1-1 0,3-2-1599,20-2 1,5-4 2164,-15-1 0,2-2 0,-4 2 0,6 0 0,-4-1 0,-3-2 0,0 0 0</inkml:trace>
  <inkml:trace contextRef="#ctx0" brushRef="#br0" timeOffset="119573">9484 14810 20049,'-31'-52'872,"-1"-1"0,4 6 0,3 8 383,6 17-802,4 7-116,4 5 138,4 5-351,3 2 51,2 2-152,1 1 379,1 9-385,3 1 5,2 13-3386,6 5 3386,4 6 6,3 4-5,4 4-1,3 3-16,5 0-2269,2 2 2252,1 3-48,-10-11 0,-1 1-789,-6-8 0,-1 1 621,3 10 0,-3 3-916,-10 6 1,-6 1 1142,-3-5 0,-2-2 0,2-4 0,-1-3 0,-9 7 0</inkml:trace>
  <inkml:trace contextRef="#ctx0" brushRef="#br0" timeOffset="120291">11403 15071 16747,'-44'-8'762,"0"1"0,5 1 0,7 1 55,15 0-459,6 2 781,5-1-959,3 2 386,3-2-538,25-12-45,-1 3-270,29-7 0,8 0 228,-24 9 1,1 0-288,4 0 1,4-1 0,-3 1 272,0 2 0,-2 1-3,1 0 1,0 1-15,0 0 1,-1 1-1251,-1 1 0,-1 0 1194,-3 1 1,0 1-242,5 0 0,-1 0-44,11 1-191,3 1 1214,-40 5-642,-12 2 1237,-16 3-1165,-12 3 23,-8 4 28,-8 2 1131,8-1 0,-2 1-1069,-20 9-63,19-7 1,-1 1 123,0 0 0,2 1-90,9-6 1,-1 1 92,-14 10 0,0 0-54,1 2-66,-7 6-244,24-3 176,15-15-5,9 6-12,16-17-33,43-9 11,-15-4-296,-6 0 0,1-1 313,11-9 28,1-3 39,-1-3 29,-1-1 43,-5-2 228,-13 0 0,-1-3-37,5-9-149,-11 7 1,-4-1 193,-8-6 17,-5-1-6,-4-1-11,-1 1-49,-3 0 261,-3-12-290,1 15-23,-3-5 275,2 15-454,2 15-62,-1-1-27,3 11 987,0 1-1021,2 14 67,10 28-17,-3-3 197,10 19-208,-7-22-2680,3 23 2668,-4-10-13,-5-17 0,-1 1-516,-2 17 334,-1-1-168,-7 2-550,-4-14 1,-4 1-491,1-8 1,-1-1-3502,-5 7 1,-1-1 4417,-8 4 1,12-18 0,7-9 0</inkml:trace>
  <inkml:trace contextRef="#ctx0" brushRef="#br0" timeOffset="120715">14005 15191 17861,'5'-61'1040,"0"-1"0,-1 7 0,0 6-586,-2 5-68,-1 11 1700,0 9-1845,-1 8-73,0 7 588,0 4-750,0 3 313,0 17-302,2 2 5,2 19 1,3 4-1404,3 8 1370,0 10-12,1 3 12,-5-27 0,-1 0 2,-1 1 1,0 0-250,0 3 0,-2-1 180,0 2 0,-1 1-85,-2 1 1,-1 1-1235,-1 1 1,-2 0 769,-1 1 0,-2 0-1031,-1 0 0,-2 0 1658,-2 6 0,0-3 0,-1 5 0,0-4 0</inkml:trace>
  <inkml:trace contextRef="#ctx0" brushRef="#br0" timeOffset="120930">14036 15438 18033,'-46'-14'478,"1"0"0,3 2 0,11 2 1438,22 4-1865,14-3 534,8 0-702,16-4-57,9 1-1030,-3 4 1,4-1 858,-8 2 1,2 0-144,12-2 1,0-1-266,-9 3 0,-2 0-454,1 0 0,0-1-619,1 1 0,-1 0-1219,-3 0 1,-2 1 2599,21-5 1,-24 6 0,-12 2 0</inkml:trace>
  <inkml:trace contextRef="#ctx0" brushRef="#br0" timeOffset="122381">14755 15150 12377,'-5'-5'5931,"2"1"-4755,3 4 1395,0 0-2296,-61 26 106,42-11-337,-15 0 1,6 1 78,28-5 12,6-5-6,6-1-12,3-2-27,5 0-1,3-1-21,3-2-638,1 0 660,0-3 173,6-5-112,-11-1 17,4-4 0,-12 1 17,-3-1 5,-2-2-5,-1-2-28,-3-1 11,-1-1 163,-2-10-169,-2 9 1,-3-4 619,0 12-670,-3 3 56,-4 3-146,-1 3 6,-5 3-16,0 4 21,-3 3 1,-1 5-17,-2 4 11,-8 14-6,7-6 0,-3 12-10,10-9-7,4 1-5,0 13-5,7-9-242,0 10 247,8-14-6,3-1 6,5-2-11,4-2-6,5-2 6,5-2-3318,2-3 3329,5-3-5,0-4 0,2-4 10,-2-2 1,1-7-264,-1-3 269,0-5 6,2-5 0,1-4-6,1-2 6,1-5 22,-1-4-2139,-2-3 2150,-2-4 3,-12 7 1,-2-2 1157,9-20-1192,-11 16 1,0 0-1788,2-21 1782,-10 29 0,1-2 42,3-29 0,-1-2-460,-4 23 0,0 0 424,3-22 0,-1 3 436,-5 1-327,0 10 382,-3 9-247,-4 6-108,-3 14-128,-3 4 1743,-2 15-1771,-2 8-11,-3 7-17,-13 26 1928,6-1-1914,7-10 0,0 2 993,-6 25-979,12-26 0,0 2 0,0 1 0,0 2 0,0 1 0,1 1-11,0 2 0,0 0 2,1 2 1,0-1-9,0 2 0,1 0-11,1-1 0,0 1-31,1-1 1,1 0-12,1-3 0,2 1 2,0-3 1,3-1 14,1-3 0,3-2 8,10 24 12,7-12 202,5-9-186,4-9 12,1-8-735,1-9 746,2-5-17,21-21 16,-10-2-2,-15 3 0,-1-3 19,18-18-16,-24 16 0,-1-1-1,1 0 1,0-3 8,9-15 0,0-3-914,-9 9 0,0 0 917,7-13 0,-1-1 5,-10 11 1,-2 1-9,0-1 0,0-1-3,0 0 0,-2-1 0,1 2 1,-1-1 189,-2 1 1,0 0-191,-1 2 1,0 0 7,-3 2 1,0 1 5,-1 3 0,0 0 37,4-23 11,-5 11 5,-3 7 12,-4 11 61,-2 4-101,-2 11 140,-2 2-168,-4 8 608,-15 12-625,-13 17 1,-2 7 490,15-12 1,1 1-502,-10 21 7,14-20 1,1 0-1084,0 3 0,0 0 1075,0 1 1,0 2-12,-6 17 0,-1 3-518,2 5 0,0 0 521,0 0 0,3 0 2,2-3 1,4-3 3,8-17 0,2-2-26,0 27-11,10-7-272,5-5 306,9-8-23,5-5 319,3-7-302,5-5-61,20-5 2439,-10-9-2372,15-5-285,-16-10 301,2-6 12,-13-3 0,-1-3-101,17-11 104,-8-2 0,-2-2 8,5-9 0,-9 2 0,-1-2-1137,2-6 1123,-13 15 0,-1 2 25,3-8-365,-2 6 399,-6 6 45,-3 3-57,-8 9 1413,-3 1-1435,-5 7 17,-3 3-22,-1-1 535,-2 2-541,0-1-5,0 2 5,0 0 2327,1 2-2349,0-1 694,0 2-694,-2 3-6,-1 4 0,-2 3-28,-7 15 34,6-3-1,-4 12-16,8-7 11,4 3-567,2 0 556,3 0 39,2 0-33,3-1-7,2-2 12,2-2-3198,1-1 3198,1-4-1503,0-1 1508,-1-3-192,0-3 192,-2-4 281,0-3-286,-2-3 2520,-1-2-2514,0-1 2287,5-5-2293,0 0 0,3-4 375,-1-1-375,5-6 0,-5 3 0,4-6 0,-5 4 0,-2 0 0,0-2 0,-1 0 0,0-1-3392,-1-1 3392,-1-1-326,1 0 326,-2 2 0,1-4 0,-1 6 0,-1-1 0,-1 7 3231,0 2-3231,-1 2 487,0 2-487,-1 3-494,2 0 23,-6 4-229,2 0-392,-4 6-639,2-2-8100,-3 5 8910,3-5 0,-1 0 0,4-6 0</inkml:trace>
  <inkml:trace contextRef="#ctx0" brushRef="#br0" timeOffset="122775">16527 15193 20319,'0'-4'3792,"0"1"-1451,0 3-2033,9-51-196,-7 38 22,5-38-83,-8 51 10,-3 0-27,3 0-6,-1 0-17,1 1 0,1 2 1,0 2 10,0 3-5,2 2-6,3 4 11,2 3 18,10 18-892,-2-6 863,9 14 0,-4-9 17,10 16-17,-7-12-16,7 12 5,-10-18-6,-3 1-3100,-1-1 3084,-3-1-1459,-3-3 1352,-3-2-476,-5 6-740,-12-3 293,-1-3 9,-10-8-1506,2-10-2604,-3-5 5153,-5-1 0,13-2 0,0 0 0</inkml:trace>
  <inkml:trace contextRef="#ctx0" brushRef="#br0" timeOffset="122958">16448 15367 26099,'33'-8'465,"0"0"0,18 3-342,-60 35-50,-2 4-23,-11 21-3051,5-16 0,-1 1 2589,3-7 1,0 0-743,-4 6 0,0-2 884,-5 8 1,12-21 0,-1-1 0</inkml:trace>
  <inkml:trace contextRef="#ctx0" brushRef="#br0" timeOffset="123498">18323 15778 21696,'5'-8'3305,"-1"2"-8427,-4 6 5475,32-74-152,-19 37-670,6-12 1,0-2 574,-7 2-113,0-3 85,-1-3-819,0-1 780,-1-3 813,-1-2-813,-1 0 17,-2-1 11,-3 3 34,-2 2 1027,-5 6-955,-2 7 29,-5 9 1329,-1 9-1284,-8 5-197,5 12 836,-7 3-864,5 10 3265,-4 5-3276,-1 8-457,-4 6 463,-2 8-12,9-1 1,-1 3-6,-10 22-6,12-15 1,0 3-4,2 5 1,3 4-52,3-3 1,2 4-1,0-2-814,2-8 0,-1-2 0,2 2 795,-1 7 1,2 2 0,2-7-90,3-6 0,2-4-67,0 0 0,1-1-96,2-1 1,2 0-1024,4 10 1,3 2-2529,-1-3 1,1-1-676,-1-2 1,0-2 4556,9 18 0,-17-40 0,-2-6 0</inkml:trace>
  <inkml:trace contextRef="#ctx0" brushRef="#br0" timeOffset="124108">18133 15724 19460,'-27'-54'696,"0"-1"1,2 6-1,5 6-321,9 12 809,3 4-1027,2 4-68,9-12-128,5 13 296,11-9-369,5 14-39,7 0-39,8 0-166,7 0 1,6 0-170,-5 1 1,2-1 484,-3 0 1,4-1 0,-2-2-810,-7 2 0,-2-1 1,-2-1 892,8-5 1,-4-1 19,-4-2 1,-3 1-623,7-18 715,-6 0-434,-4-1 495,-6 3 40,-6 4 16,-3 6 546,-6 6-479,-1 6-5,-3 5 2746,-2 6-2836,-2 3 921,0 3-1077,-2 3 774,2 7-841,-2 5 21,2 10-4,0 7 4,-1 7-16,-1 0 0,-2 2-732,-2 25 709,0-17 1,-1-1-609,0-8 1,-1-2 596,0 2 1,-1-1 5,0 0 0,-1 0 0,0-1 0,0-1 5,0-2 1,0 0 5,-6 24-2752,2-6 2753,2-8-251,2-1 267,4-16 425,1-4-223,3-15 720,3-5-844,4-5-67,4-3-5,5-6-6,3-3-1319,3-3 1324,2-2-451,0-2 446,0 2-6,-1 2 12,-1 2-133,-1 3 133,-2 4-6,-4 3-17,-4 3 2286,-4 4-2286,-2 0 2178,-2 3-2178,2 7 832,1 1-843,3 8 0,2-3 290,1 1-290,3 0-5,2 0 16,1-1-5,2-1-18,11 1 18,-7-6 0,10-1 10,-8-6 7,-1-1-12,1-3 17,-3-3 0,-2-5-3353,-3-3 3392,-2-4-280,-2-4 309,-2-1-12,-1-2 28,-2-2 22,-2 2 28,-1 2 197,-2 0-186,-2 9-127,0 1 3202,-2 8-3248,0 2 436,0 2-436,0 6 0,0 0 0,1 8 0,1 1-46,2 5-391,1 4-425,1 4-1659,0 5 2521,-1 8 0,-2-19 0,-1 0 0</inkml:trace>
  <inkml:trace contextRef="#ctx0" brushRef="#br0" timeOffset="124939">21632 15348 22546,'-32'-42'365,"-1"0"1,-2 0 0,3 8 638,8 18-595,-25-4-320,23 14 248,-12 3-309,17 6-6,-7 8-10,7 0-18,-10 14-11,16-7 161,-2 6-155,10-5-6,4 9 6,6-6 5,7 7 1,8-8-7,26 7 7,-4-6-1471,0-5 0,3 0 1459,11 1 0,-7-4 0,0 0-1415,5 2 1420,-20-7 1,-2 0-866,2 2 855,-9-1 10,-8-2 12,-8 0 11,-6-1 11,-9-1 6,-6 1-11,-10 0 39,-32 4-14,19-5 0,-2-1 136,-1 1 0,-1-1-167,-2 0 0,2 0 6,-18 0 1109,3 1-1115,3-2-11,5 0 63,6 0-63,5-1-239,0 2 189,13-1-79,1 0 2151,15-1-2734,2-1-588,4 1-8531,6 0 9123,1-1 0,1 0 0,-3-2 0</inkml:trace>
  <inkml:trace contextRef="#ctx0" brushRef="#br0" timeOffset="125147">22083 15242 26486,'-12'30'56,"0"0"0,-8 24-107,20-6-72,2-10-107,3 12-195,0-16-287,1-1-408,-1-2-4476,0 6-3611,-3-14 8359,0 3 0,-2-20 0,0-1 0</inkml:trace>
  <inkml:trace contextRef="#ctx0" brushRef="#br0" timeOffset="125297">22107 15141 15687,'0'-4'2934,"0"1"-6211,0 3 0,0 0 0</inkml:trace>
  <inkml:trace contextRef="#ctx0" brushRef="#br0" timeOffset="126042">22453 15266 25630,'16'-41'54,"0"-1"0,-2 4 0,3 10-37,13 21-728,-1 2 728,-1 1-45,-2 3 50,-2-1-38,-1 4 4,0 2-10,8 10 16,-7 0-10,6 8 16,-11-2-17,5 15 11,-7-6-3659,1 11 3659,-11-10 6,-3 1 616,-5 1-616,-5 0 12,-6 0-18,-5 0 11,-2-6 1,-2-1 0,-4 5 282,-17 10-271,13-22 5,7-7 101,-7 1-11,15-9 3243,-1 0-3221,9-4 460,0-2-476,1-2 160,0-6-138,2 2-45,0-4-5,2 3-17,0-1-40,4 0 29,8-5-51,0 3 0,9-3-5,-2 8 5,5 2-5,0 2-3404,4 3 3404,0 5-950,0 2 944,1 7-1948,-1 3 1931,-1 4 11,-3 3-11,10 28 12,-16-17 1953,4 22-1965,-23-9-5,-7-10 949,-9 13-944,-7-13 2541,-6 0-2546,-3 0-6,-3-3 11,12-12 0,0-2 23,-9 7 10,-6 2 35,17-19-12,11-5 6,0-8 5,10-13-16,9-16-34,2-2-198,10-9 198,-3 16 0,3 1 6,14-18-6,-9 15 0,2 0-13,6-2 0,2 1 16,4-1 0,2 0-1511,-1 0 0,0 1 1516,0 2 1,-3 2 2,11-8-1322,-5 0 1334,-4 5-185,-8 1 246,-5 5 471,-6 2-410,-6 3 18,-4 3 5,-4 3-6,-3 1 2382,-3 3-2544,-8 0 0,-1 3 0,-9-1 0,0 5 0,-6 2 2063,-2 2-2063,-3 4 0,0 3 0,-11 9 0,4 6 369,2 1-369,13 2 0,14-3 0,4 0 0,7 4-51,8 0-179,10 1-100,11 1-135,9 0-2795,9 0 2773,-23-15 0,2-1-247,2 0 0,1 1 328,21 6 1,-2-1-1,-4-1 1,-13-7-1,0 0 1</inkml:trace>
  <inkml:trace contextRef="#ctx0" brushRef="#br0" timeOffset="126640">24973 15242 24727,'-9'-40'789,"0"1"1,-6-22-717,13 57-28,-1 4-28,0 2 0,-4 2 11,-1 4-12,-6 7-4,-1 3-3404,-4 6 3375,1 3 17,-1 2 5,2 1 1,3 1-2286,4-1 2241,5-1 11,3-1-17,7-2 29,4-1 2256,9-2-2285,21 4-1305,-3-9 1356,14 0 5,-10-12 1624,16-10-1596,-16-5 31,-10-2 0,-2-4 131,2-19-72,-4-3-214,-14-2 230,-10 7-1205,-5-1 1144,-3-2-1316,-4 0 1311,-3 2-32,-2 2 20,-1 4 23,-7-3-62,5 10 5,-6 0-5,7 11 81,2 3-153,-4 2-7,6 3-22,-3 4 2178,5 3-2374,0 6-202,0 2-341,2 3-622,3 2 1434,9 18 0,-3-21 0,6 10 0</inkml:trace>
  <inkml:trace contextRef="#ctx0" brushRef="#br0" timeOffset="126882">25910 14897 25405,'2'-45'463,"-1"1"0,0 4 0,0 8-178,-1 18-61,-1 4-56,-2 5-22,-4 3-3516,-5 7 3365,-3 4 10,-5 9 6,-1 8-16,-2 8-352,5 0 1,-1 4 331,-2 10 0,1 2 8,-1 3 0,1 0-705,1 5 1,1-1 654,5-11 0,1-1-31,1 3 0,0 1-65,0-1 1,0 4-286,2-5 0,1 4 0,0-3-255,-1 8 0,1-1-104,2-9 0,0 3 1,1-4-1754,0 1 1,1-2 2559,-1 5 0,0-4 0,1 4 0,-1-5 0</inkml:trace>
  <inkml:trace contextRef="#ctx0" brushRef="#br0" timeOffset="127030">25412 16307 13261,'-3'-5'4016,"1"2"-3321,2 3 167,-39-98-3612,23 47 2848,1 10 1,-2-7 0,3 6 198,2-20-121,6 30 1,1 0-1183,2-1 0,1 0 1269,0 1 1,1-1 296,5-30-296,4 4 167,6 4-899,7 5 681,3 5-14,6 3-138,5 5-33,7 3-17,6 4-27,5 2-272,-23 14 0,0 2 232,1 0 0,1 0 99,2 1 0,1 0-898,15-3 1,1 0-740,-12 3 1,0 1 1438,17-4 0,-4 1 0,-12 3 0,-4 1 1</inkml:trace>
  <inkml:trace contextRef="#ctx0" brushRef="#br0" timeOffset="128961">13615 16957 26585,'-3'-58'61,"1"-1"1,-1-5 0,1 7-51,0 15-217,2-1 1,-1-1 216,0-16-476,1 20 1,0-3 472,0-2 1,0 0 8,1 2 0,0 1-9,0 1 1,0 2 47,1-22-45,0 42 239,-2 4-290,0 14-27,0 14 62,0 4 10,-3 45-331,1-7 345,0-13 1,-1 1-1175,1-8 0,0 1 1146,0 1 1,0 1 5,-1 1 0,0 0-28,0 0 1,-1 3 2,-3 16 0,-2 7-611,0-8 1,-1 5-1,0 0 401,3-14 0,0 1 0,0 0 0,0-1-477,-4 16 1,1 0 0,1-4 288,2-13 1,2-3 0,0-1-2499,-1 19 0,1-5-1597,2-16 1,1-3 4520,-1 9 0,1-5 0,2-16 0,0-12 0</inkml:trace>
  <inkml:trace contextRef="#ctx0" brushRef="#br0" timeOffset="129501">13280 17243 11578,'-32'-53'1060,"1"0"0,2 6 1,3 5 278,0 6-751,4 8 1308,3 4-1201,1 1 483,7 4-1077,11-3-78,11 7 16,31-9-22,-4 7 240,-8 4 0,1 1-246,23-8-5,6 0-12,-29 9 1,1 1-768,0-1 0,1 1 773,-1 0 0,1-1 16,13-5 1,-1 0-670,-11 4 1,-1-1 652,10-4 0,-2-1-401,13-9 429,-3 0-11,-4-1 192,-4 0-187,-7 2 17,-5 1 34,-7 3 50,-5 4 2370,-4 2-2320,-7 7 1901,-3 3-2051,-4 6 786,-1 1-787,-1 3 1196,-1 3-1157,-1 6-5,-3 3-10,-1 5-3416,-3 4 3404,-1 2-18,-1 5-405,0 3 395,0 1-12,0 4 6,2-1-534,1 1 529,2 1-12,2-2-28,2-1 17,1-2-1958,1-4 1947,1-4 17,2-6 1945,1-5-1928,4-6 410,1-6-365,3-6 573,0-7-563,3-6 23,0-4 106,10-16-106,-6 6 17,7-13 2887,2 1-2887,-6 9-6,5-3-6,-10 15 85,0 5-107,-7 5-28,-1 4-23,-4 6 1,-1 4-6,4 5 605,1 3-577,1 4 5,6 13-50,6 11 23,-2-6 5,3 3-16,-8-21-7,0 0 7,1-3-12,-1-2 23,1-2-18,-1-2-16,0-4-89,0 0-174,0-3-561,1 0-1864,0-3-7115,-1 0 9827,-2-1 0,-6 1 0,-2 1 0</inkml:trace>
  <inkml:trace contextRef="#ctx0" brushRef="#br0" timeOffset="130062">14507 16850 16870,'-3'-6'2846,"0"1"-1049,3 5-1265,0 0-470,60-18-6,-34 10-1044,11-4 1,0 0 1088,-12 3-1628,-1-1 1633,-1-1 518,-3-1-456,-2 0 23,-3 1 21,-4-1 1513,-3-1-1383,-4-6-202,-2 4 6,-1-4-28,-4 5 3425,-1 2-3274,-7-5-135,2 7-16,-3-2-1,3 8-38,0 2 5,0 0-62,-2 4 0,-3 2 6,-1 3 28,-10 11-56,5-2 6,-5 7-34,10-6 17,4 2 0,2 0-6,4 10 6,1-6-34,7 6-95,5-7-1390,38 16 30,-7-14-623,-5-5 1,2-1 2122,21 1 0,-26-9 0,0 0 0</inkml:trace>
  <inkml:trace contextRef="#ctx0" brushRef="#br0" timeOffset="130562">16044 16811 23793,'8'-46'263,"-1"-1"1,0 5 0,-3 7-85,-8 17-22,-1 2 0,1 2 637,-1 3-693,0 2 227,0 2-244,0 2 90,1 1-112,0 3 324,1 0-386,0 1 6,-2 2-12,-2 4 6,-2 4-5,-3 5-1,-2 3-11,0 3-3375,1 2 3376,1 3-1584,5 0 1584,2 3-621,4 0 609,6 0-45,16 13 28,18 0 23,5 1 972,-18-23 1,0-3-979,2 1 0,0-2 22,14 7 0,7 5 1,-24-13-12,-9-2 1985,-8-1-1951,-12 0-12,-8-4-5,-13 2-16,-9-4-2112,-7 0 2089,-7-1-28,-3 0-121,-2 0 42,1-2-55,4-1-843,5-1 640,6 0-1147,-1-6-124,17 0-2700,3-6 4375,14-1 0,4 5 0,0 0 0</inkml:trace>
  <inkml:trace contextRef="#ctx0" brushRef="#br0" timeOffset="130821">16751 16421 27118,'-51'13'0,"9"6"-953,31 19 948,2 4-537,3 0 508,3-9 1,2 1-40,-1 18 14,1-17 1,2 0-138,2 15-454,2-4 0,2 2-128,3 11-146,-2-13 0,-1-1-773,1-3-1468,-3-3-2643,-1-4-3607,-3-7 9415,0-7 0,-1-11 0,0-4 0</inkml:trace>
  <inkml:trace contextRef="#ctx0" brushRef="#br0" timeOffset="131335">16601 16900 22901,'22'-40'20,"1"0"1,-2 2 0,1 10-21,8 20-17,5 0-370,5 1 371,2-1-7,2 1 6,0-2 1,-1 0-1,-2-1 36,-11-1 1,0-1 25,5-4 99,11-10 75,-31 6-74,-8 7 46,-2-3 5,-5 8 11,-2 2 292,-1 0-275,-4 2-5,0 1-6,-1 1 347,-10 1-425,7 1-23,-7 3-34,8 1 45,-8 11-78,2 1-6,-6 8 56,-1 11-67,5-7 6,-2 10-17,9-10 0,3 0-1,3-2-4,3 0-1,1-4-11,1-1 5,1-4 7,0-3 10,2-3 40,1-4 27,1-4 29,1-1 167,6-5-139,0-3 16,4-4-10,-1-3 184,4-9-180,-5 2 124,7-18-39,-8 7-112,-1 0-23,-3 4 6,-5 12-11,-1 3-77,-2 2-24,1 2 0,-2 3 0,1 2 0,-1 3 0,-2 7 0,1 1 0,-3 6 0,2 2 0,0 2 0,0 3 0,1 2-209,0 3-479,8 11-500,6 3 337,2-1-1135,5-5 687,-4-16-359,1-2-795,1-6-1373,3-2-5897,12-4 9723,-10-3 0,1-1 0,-17 0 0</inkml:trace>
  <inkml:trace contextRef="#ctx0" brushRef="#br0" timeOffset="131535">17672 16848 22408,'18'-40'1006,"-1"-1"1,1 3-1,-7 8-558,-14 16-78,-2 2-79,-4 2-67,-2 3-39,-3 2-4291,-3 2 4218,-3 3-544,-3 3 488,-2 4-15,-3 4-13,-1 4-11,1 3-348,0 2 342,2 3 2503,2 1-2609,-9 29 5,17-19-72,-4 21-874,17-27 717,7 0-418,3-2 166,7-2 228,6-2-794,4-3-555,5-3-1685,3-4 3377,8-1 0,-18-6 0,-1-1 0</inkml:trace>
  <inkml:trace contextRef="#ctx0" brushRef="#br0" timeOffset="131769">18205 16608 24656,'13'-48'722,"0"0"1,0 0 0,-3 7-399,-6 19 161,-1 0-239,-2 13 14,-1 5-171,0 1 5,0 2-50,-3 4-4,0 3-46,-4 6 96,-5 19-84,2 0-12,-6 16-448,5-7 438,0 6-830,1 1 824,0 6-79,4-15 0,0 1-123,-3 22 47,5-23 1,-1 2-686,3-4 0,0-1-382,1-2 1,0-1-1255,3 29-3260,4-17-3484,3-23 9242,0-8 0,-4-6 0,-2-4 0</inkml:trace>
  <inkml:trace contextRef="#ctx0" brushRef="#br0" timeOffset="132021">18715 16595 20772,'0'-4'3199,"0"1"-1799,0 3-1193,-63-19-33,31 17-2742,-10-6 0,0 3 2652,2 17-1285,-2 5 1274,-1 3-23,0 4 602,2 4-629,3 2-288,5 1 310,5 2-12,7-1 18,6-1 1524,7-2-1524,4-2 22,7-2-1,6-3 24,5-3-7,8-2 2773,5-5-2722,22 0-112,-17-9 0,2-1 181,0 0 0,1 0-207,2-2 1,0 0-25,22 0-155,-14 0 1,1 1-813,-10 0 0,1 1 529,11 0 1,0 1-516,-14 0 1,-1 1 536,6 2 1,-3-1-1,3 0 1,-1 1 0</inkml:trace>
  <inkml:trace contextRef="#ctx0" brushRef="#br0" timeOffset="134702">2001 17962 9192,'-54'15'1148,"1"-1"0,3-1 1,5-1-286,-1 0-107,3-2-118,5-1 741,-9-1-1111,26-5-60,-4 1 10,32-4-3540,8-2 3585,13-2 379,5-2 0,5-1-575,-6 1 1,1 0-26,17-3 0,0-1 0,-8 2 0,-2 1 192,3-1 1,0 0-204,0 0 0,0-1-6,-2 1 0,3-1 34,5-2 1,6-2 0,-5 1-35,-2 0 1,0 0-19,7-2 1,5-3-1,-6 2 26,-9 0 1,-4 0 72,5-3 1,-3-1 50,10-9 56,-23 3-1066,-19-5 982,-8 11 2034,-10-17-1995,-3 22 11,-6-5 686,-3 6-456,-11 2-314,6 3-17,-5 4 732,17 4-771,2 0-22,3 0 3353,1 3-3387,1 6 0,2 11 6,4 12 0,4 0 11,5 4-28,12 6 22,-3-11-22,9 13 0,-8-14-45,0 1-196,6 12-1999,-2 14-847,-7-9-6014,-6 1 9129,-11-28 0,0-10 0,0-5 0</inkml:trace>
  <inkml:trace contextRef="#ctx0" brushRef="#br0" timeOffset="135140">5282 17750 18795,'0'-10'3776,"0"3"-3048,0 7 229,6-69-626,-3 48-133,0-18 1,1 6-126,-3 28 22,-1 3-50,-1 23-11,0-4-57,-4 35 1,0-20-12,-1 13-1942,1-13 1819,-1 0 291,1-1-621,1 0-392,1-2-718,1-3-1534,2-2 3131,1-1 0,-1-11 0,1-2 0</inkml:trace>
  <inkml:trace contextRef="#ctx0" brushRef="#br0" timeOffset="135500">5541 17429 22666,'-42'-6'78,"-1"1"0,5-1 1,7 5-40,19 13-28,2 1 6,3 0-28,1 0 17,3 0-18,2 0 1,0 0 0,2-1 5,3-1 29,12 1-1,-4-6 68,17 1-34,-12-7 11,5-3 34,-7-2 156,3-7 35,-5-4-136,-2-2-10,-5 0-23,-6 5 79,0-6-101,-3 5-1,-1-4-10,-2 6 22,-3 1-78,2 3-1,-2 1-10,2 5-18,2 1-22,-2 1-16,1 1-6,-2 3-51,-4 8-212,0 7-29,1 0-268,3 3-493,6-6-897,1 0-3063,1 1 4204,3 2 0,-1-9 0,1-1 0</inkml:trace>
  <inkml:trace contextRef="#ctx0" brushRef="#br0" timeOffset="135797">5974 17454 20509,'-1'-5'3344,"0"1"-7061,1 4 3729,-55-33 16,39 30 994,-42-21-1011,53 39 6,0 2-29,3 4 910,0 1-892,1 1 5,4 2-61,14 24 11,-3-16 2285,15 18-2257,-7-22 477,2-1-488,0 1-29,7 9 6,-9-10-11,1 9-22,-13-14-208,-6 11 28,-8-8-621,-15 15 190,0-19-212,-8 2-276,6-12-3130,-8-4 151,8-6-2957,-4-5 6349,13-2 0,6 1 0,2 1 0</inkml:trace>
  <inkml:trace contextRef="#ctx0" brushRef="#br0" timeOffset="135955">5815 17754 19451,'4'-46'1114,"0"1"1,-1 4 0,1 7-432,-1 17-123,-1 5-123,0 4-73,-2 3-129,0 2 152,0 2-337,-2 10 1,-1 1-1,-5 11-28,-3 1 18,-3 5-24,-12 20-60,5-9-270,3-4 0,0 0-1822,-3 7-709,-3 13 2845,9-12 0,7-19 0,1-2 0</inkml:trace>
  <inkml:trace contextRef="#ctx0" brushRef="#br0" timeOffset="137185">6797 17389 15109,'9'-50'523,"1"-1"0,0 6 0,-5 6 1733,-10 6-2083,-1 16 1298,-17-3-1421,4 18-5,-11 7 0,1 7-17,-5 8-14,6 1 0,-1 2-1208,-18 14 1202,16-10 1,1 1-14,-13 13 1253,3 2-1276,2-1 285,3-1-274,5-2 0,5-2-5,6-2-23,6-3 2526,5 8-2515,6-12 18,7 6 268,5-16-286,6-2 595,4-2-556,31-1 7,-1-7-2564,11-3 2557,-15-8-596,-7-10 602,-12 2 258,9-17-174,-24 13-11,1-8 0,-13 14 6,-2 0 22,-5 0-79,0 3-10,-5 1 2342,0 5-2365,-3 2 772,-15 11-777,5 2 5,-12 9-17,-2 10 0,10-6-42,-3 10 1,2 2 46,6-1-36,2 1 1,3 0-260,13-10 127,1 5-217,17-8-169,14-4-162,25-4 308,-2-8-378,0-13 0,1-4-3013,4-3 3640,-11-1 0,-1-1-53,1-7 59,-2-2 154,13-11 106,-15 7-704,8-9 805,-21 10 50,-3-1 365,3-12-146,-10 9 61,2-8 13,-9 13 9,-3 2 15,-1 4-71,-3 3-27,0 2-39,-2 3 825,0 3-931,0 2 39,0 2-158,-1 2 3438,-1 1-3567,-1 1-49,-7 18-18,1-3-5,-6 15 34,4-6-3432,0 2 3398,1 2-895,-1-1 873,2 1-120,-3 14 92,5-12-1,-5 20 23,7-24 6,0 6-57,1-8 119,2-11-29,0 0 22,2-11-33,5-14 12,0 1 16,5-9 11,-2 2 6,2-2-17,-1-1 63,1-2-63,2-2 6,-2-1 22,2-1-17,0 0-6,1 2 104,7-9-98,-3 10 6,4-5-6,1 5-22,-6 9-6,7-4 1,-6 9 2979,1 1-3002,18 3 1226,-13 7-1238,13 3 23,-18 7-3392,-1 3 3415,-2 6-1861,-1 2 1793,-3 3 51,-2 16 5,-11 19-11,-2-12-364,-9 6 403,0-32 2240,-3 1-2274,5-10 29,0-1 22,8-10 5,2-2 2600,2-8-2582,5-9-40,0-4-39,9-7-1944,-1 4 2000,4-3-6,2 0 17,3 0 6,13-11-48,-12 16 0,0 1-1476,17-14 1473,3 4-16,-24 20 44,6 2-55,-8 4-1,3 4-16,-1 9 22,-6 1 2171,6 8-2177,-8 0 6,-1 1 6,-1 2 22,0 2-73,-2 1 1919,-2 2-2138,0 1-251,-2 0-459,-2 2-914,-1-1 1888,-3 16 0,2-24 0,-2 8 0</inkml:trace>
  <inkml:trace contextRef="#ctx0" brushRef="#br0" timeOffset="137858">8075 18042 22709,'-1'-48'480,"1"0"0,-1 8 0,1 7-279,2 15 1131,-1 13-1265,1 2 380,-2 3-452,1 3 233,1 4-216,0 6 4,2 8 751,0 23-739,-2-5-12,-2 18-38,-4-11-3392,-3 1 3374,-6 4 18,-2 1-518,-3 2 501,-2 2-301,-2-2 300,7-15 1,-2 0 17,-7 16-994,8-20 1,1-3 987,-5 4 1234,-4-1-1173,9-16 411,-1-3-438,10-13 274,2-8-252,2-5 11,1-10-27,0-6-1,3-6-11,1-7 163,3 7 1,1-2-130,5-20-404,-2 16 1,0-1 380,7-20 8,-7 26 1,1 0-1,-1 0 1,1-1-6,1-1 0,-1 0 11,0 1 1,0-2 2,6-12 0,0-1-436,-4 13 0,0 0 413,4-9 1,1 0-12,-1 6 1,-1 2-6,9-15 25,-9 22 0,-1 1-20,5 0 1710,-3 9-1732,-2 6 670,-3 6-715,8 10 1014,-6 5-941,7 8 1480,-9 5-1497,7 19-5,-6-3-1797,2 16 1780,-7-9-51,-3 1-359,-3 2 208,-2-1-5,-6-1 0,-4-3-163,-20 13 213,3-14-187,-1-10 0,-2-2 305,-9 0 1582,-13 4-1527,17-18-178,-12-2-147,14-6-1427,-16-10-589,26-5-3937,-2-10-2151,16 2 8452,4 1 0,3 8 0,1 3 0</inkml:trace>
  <inkml:trace contextRef="#ctx0" brushRef="#br0" timeOffset="138124">8975 17277 24110,'-21'39'-3,"0"-1"0,-1 1 0,-8 15 1,5-4-10,8 5 1,1 3-620,7-14 0,1 1 603,2-12 0,1 1-37,0 10 1,1 0-120,1 13-130,3-3-89,4-4-2146,2-3 1989,2-5-913,3 10 1322,-4-16-1523,-1 6-1928,-7-22-4757,-2-5 8359,-2-5 0,2-5 0,1-3 0</inkml:trace>
  <inkml:trace contextRef="#ctx0" brushRef="#br0" timeOffset="138608">8649 18019 17609,'0'-37'165,"0"-1"0,1-23 2216,7 59-2359,2-1-72,37-4-40,-15 4-61,26-2-45,-20 3 713,1 0-808,-1-1 45,0 0-130,14-2 309,-13 0 78,-7-1 1,-2-1 44,4-4 33,8-5-1583,-4-6 1650,-12 3 29,8-8 1537,-14 6-1145,6-7-264,-10 7 122,2-4-54,-11 12 11,-2 2 335,-3 2-414,-2 4-89,0 1 3303,0 2-3483,-3 2-21,-1 2-1,-9 8 12,2 2-6,-7 6-23,7-2 12,-2 8-34,7-5 6,1 4 11,4-8-22,4-2-12,1 0-16,10 1 27,0-4 12,8 1-6,-2-6-16,3-3 22,1-1 11,4-2 22,0-4 12,2-2-2717,0-5 2694,-1 0-1766,-1-2 1760,-2 0 51,-1-1 17,-4 2 34,-4 1 206,-3 0 1934,-7 5-2107,-1 1 2337,-6 5-2421,0 1-6,-1 3 51,-7 10-23,-3 2 6,-7 11-11,0-2-6,-2 4-22,-2 4-274,-2 5 240,-1 2-42,1 4 1,-1 2-1689,9-16 0,1 1 1562,-10 18 1,2 0-561,1 8-862,4 2-5653,4 0-2599,3-6 9355,5-8 0,3-20 0,2-11 0</inkml:trace>
  <inkml:trace contextRef="#ctx0" brushRef="#br0" timeOffset="138931">10337 17438 24228,'1'-5'2986,"0"2"-1782,-1 3-1188,-36 9-3855,11 7 3841,-3-4 1,-2 4 17,0 10 0,3 2-460,-17 18 440,16-15 0,1 1-5,-4 13-51,6 0-17,8-3-1501,11 15 1417,8-14-95,10 10-124,6-18-973,22 13 144,-5-14 705,-11-12 0,2-2-5286,14 5 5786,8 1 0,-23-13 0,0-2 0</inkml:trace>
  <inkml:trace contextRef="#ctx0" brushRef="#br0" timeOffset="139157">11011 17531 25147,'0'-43'444,"1"0"1,0 5-1,-1 7-164,0 15-67,0 6-145,0 4-68,0 3 780,0 2-780,0 7 275,2 2-275,1 11 0,4 5 0,2 8-1695,1 8 1695,0 6 0,-1 7 0,-3 6 0,-4-27 0,-1 2 0,-1 1 0,-1 1 0,-2 1 0,-1 0-20,-1 2 0,-2 0-90,-3 0 1,-1 0-84,-2 1 0,-2-1-126,-2 1 0,-2-2-225,-2 0 1,-2 0-505,-3-2 1,-1 0-3869,1-5 1,0-1 4831,1-3 0,2-4 1,-3 2-1,11-10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6:12.28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2116 915 29827,'-35'-28'457,"-1"0"0,0 0 1,-8-11-1,3 14-1609,-5 31-46,13 9 3242,-2 8-3077,-1 6 1733,-1 8-1181,0 7 273,19-17 0,0 0-185,1 3 0,-1 1 530,2 2 1,0 1-611,1 1 0,0 2-130,2-1 1,0 1-172,3 1 0,1 0 40,1-1 1,2 0 203,2-2 0,1 1 549,3-3 1,2 1-766,8 25-119,9-5-331,10-9-43,5-8 360,8-8 461,5-7 508,-8-14 0,1-4 327,23-1 2,-21-5 0,0-3 798,18-11-284,-19-2 0,0-3 149,-10 5 0,-1-3-89,8-6 1,-1-2 576,9-15-1296,-24 19 0,-1-1 164,18-26-439,-10 1 0,-3-4 414,-10 19 0,-1-1-915,6-20 1,-3 0-339,-11 22 1,-3 1 50,0-2 0,-1 0-47,-1-2 0,-1 1 63,0-1 1,0 1 223,-1 0 1,0 1 202,-2 2 1,-1 0-240,-5-25 51,-6 8 93,-7 7-16,-6 10 177,-6 11 132,-9 9 507,-5 9-405,-8 11 1900,-4 7-1766,28-3 1,-1 3 36,0 2 0,1 1 81,-1 2 1,2 2 7,0 1 0,2 1-86,2-1 1,1 4-253,1 6 0,1 6 1,2-3-76,2-1 1,1 1-88,-8 20 1,5 0-432,11 3-189,4-4-224,7-1-110,7-6-54,6-4 430,9-7 309,6-7 152,3-7-1800,4-9 1973,-1-5-58,-2-5 148,-2-3 172,3-11-26,-11 1 28,2-11 10,-12 0 24,-3-3 38,-2-3 51,-4-2-1258,-2 0 1383,-1 0 557,-1-1-352,0 3 275,0-1-207,0 3 78,0 2-67,0 3-34,1 4-85,0 3 2166,1 3-2374,0 4 2280,0 2-2419,-1 1 1072,3 2-1121,2 3-1,5 1-11,1 6 29,5 2-27,1 5 6,14 16-40,-8-4-10,-1-1 0,-1 1-3412,6 8 3365,9 14-12,-10-16-252,0 1 157,-1-3-78,2-1-90,-2-2-128,1-4-158,-1-2-262,0-4-304,0-4-441,0-4-707,-1-4-7506,11-4 9645,-14-2 0,0-2 0,-16 0 0</inkml:trace>
  <inkml:trace contextRef="#ctx0" brushRef="#br0" timeOffset="340">2904 1344 16084,'6'-46'1269,"0"-1"1,0 5 0,-3 7-374,-4 15-123,-2 4-112,-1 3 336,-4 2-487,2 6-415,0 0-33,1 9-18,2 4 12,0 7 12,0 5-1,1 17-56,0-6-729,5 10 730,2-11-7,3-2 6,11 11-11,-4-12-11,7 6-3149,5-8 3160,-6-10 11,8 2 6,1-11-1783,-7-2 1777,7-7-130,-10-3 136,1-7 11,0-1 0,1-4 11,-1-1 23,-1-3 5,-1-3 0,-3 0-114,4-28 75,-9 19 17,2-18-29,-10 25 18,-2 3 2084,0 2-2078,-1 4 195,-1 2-207,-1 3 3207,0 4-3268,-3 2-51,1 5 389,-1 0-523,0 3-79,-1 3-106,0 4-168,0 5-241,1 1-354,2 2-564,1 1-1032,5 0 2762,4 3 0,-3-10 0,2 0 0</inkml:trace>
  <inkml:trace contextRef="#ctx0" brushRef="#br0" timeOffset="1149">3640 1283 17148,'6'-3'3176,"-1"1"-196,-5 2-2969,-30 7 12,23-4 5,-18 7 0,31-8-3398,5-1 3393,4 0-1398,4-4 1386,4 0-68,2-5 57,2 0 11,-1-3 0,-1-2 1,-2-1 2673,-2-2-2679,-4-2 22,-1-1-1284,-4-2 1295,-2-1 17,-3-2 219,-3-24-57,-9 11-2346,0-9 2268,-8 21-449,3 13 455,-2 2 2042,-1 4-2053,-1 1-12,-1 3 6,-1 1 51,-11 8-113,6 1-6,-7 8-27,11 1 3042,0 4-3064,1 4-18,-2 19 6,6-9-11,0 13 406,8-14-445,2 0-34,2 0-17,4-1-34,2 1 1,6-3-17,2-1-454,25 11 302,-11-18-83,17 7-118,-19-22-140,-1-3-158,0-3-1499,13-10 833,-8 0-162,9-8 90,-10-1 291,0 0 353,-1-3 235,18-23-232,-18 14 1072,12-20 499,-15 8-124,-7 9 191,4-9 529,-9 14-277,-2 1 1081,-1-7-1114,-4 9-91,-2-4-94,-2 12-107,-2 2 404,-3-2-673,1 6 1011,-1-1-1106,0 7 145,1 0-55,-1 2-264,2 1 213,0 0-302,-1 1 17,1 3 16,-2 2 6,0 4 6,-2 5 16,-1 2-44,-2 5-12,-1 3-16,-6 17-12,5-9-1863,-4 13 1853,6-14-2789,4 12 2777,4-12 6,4 8-135,6-16 129,5-2 16,4-3-27,4-2 11,3-3 0,5-3-11,3-4 11,1-2-6,3-3 0,-1-2-5,1-3 11,-3-4-6,-1-2 23,-1-4-5,-4 0-1815,-3-2 1814,-4 0-5,-5-3 655,-5 0-616,-4-3 2160,-4-15-2160,-5 7 11,-4-11-432,-4 11 443,-3 0-11,-1 1 2469,-10-6-2475,5 11-5,-4-2-17,9 13 351,3 4-385,3 4-67,2 1-768,3 3 1277,9 7-1063,2 2-331,10 7-516,0 0-6294,12 11 7847,-5 0 0,-3-6 1,-11-7-1</inkml:trace>
  <inkml:trace contextRef="#ctx0" brushRef="#br0" timeOffset="1482">4981 1190 25074,'38'-13'56,"-1"1"-45,-14 3 11,9-4-5,-9 2 6,4-5 10,-8-4-22,-6 2-11,-1-9 17,-6 5 11,-3 0 11,-2-1 12,0 0 45,-6-5 66,-4 5-44,-2 2-18,-3 8 12,2 9 90,-7 1-107,2 6-11,-7 3 0,5 6-3403,-1 4 3381,0 2-472,-7 20 416,7-5 5,-3 13-22,12-9-11,2-1-79,5 0-78,3 1-152,7-3-1456,19 14-616,4-12 2403,-3-11 0,-1-3 0,-3-5 0,2-1 0</inkml:trace>
  <inkml:trace contextRef="#ctx0" brushRef="#br0" timeOffset="2082">5964 998 31416,'-1'-7'-3478,"0"2"3316,1 5 2243,0 0-4824,-10-61 1833,6 45 1231,-9-45-910,11 60-1100,-1 0 1940,3 1-306,-2 4-841,1 1-37,-1 5 4244,1 1-3374,1 2-124,1 7-205,2-5 43,3 3-96,4-6 300,1-2 73,2-2 14,7 0 46,-5-5 68,5 0 23,-8-5-8,-2-2 108,3-7-83,-5 0-19,-1-4-23,-4 3-18,-2-2 37,-1 1-12,-3-1 1,-2 1-6,-3 1-6,0 0 1,-2 2-7,0 1-4,-1 2-12,1 2-23,0 1-78,-3 2 1,3 3-46,-3 3-28,4 4-78,0 4-655,-2 14 28,5-2-494,-1 11-4222,5 11 5567,3-3 0,-1-7 0,2-15 0</inkml:trace>
  <inkml:trace contextRef="#ctx0" brushRef="#br0" timeOffset="2365">6042 1377 22923,'-3'38'488,"3"-7"-360,11-27-4,1-2 10,-1 0 17,1-2 34,-2 0 241,1-4-214,-3 1-16,0-6 135,-5-1-207,-2 0-29,0-3-28,-3 2-28,-2 0 0,-8-7-27,1 5-35,-6-4-145,0 6-45,4 3-196,-3 1-336,6 4-672,2 2-1355,2 0 2772,2 2 0,2-1 0,1 1 0</inkml:trace>
  <inkml:trace contextRef="#ctx0" brushRef="#br0" timeOffset="2832">1035 2117 10439,'-60'9'607,"0"1"1,6-1-1,5-1 2307,-7 4-2694,16-3-859,19-2 901,11-1 1262,11 0-1542,11 0 3031,33 2-2798,5-3-1299,-11-3 0,4 1 1068,-2-3 1,1 1-40,8-1 0,1-1-44,7 0 0,2 0-15,-15-1 1,0 1 0,2-1 27,3 0 0,1 0 1,0 0 37,5-1 1,0 1 0,1-1-545,4 1 1,0-1 0,1 0 511,-13 1 1,1-1 0,0 1 0,0-1-195,2 0 0,1 1 1,0-1-1,1 0 321,1-1 0,1 1 0,0 0 0,1-1 0,1 1 1,1-1 0,1 0 0,-1 1 7,1-1 1,-1 0 0,1 1 0,5-2 31,-8 2 1,4-1-1,3 0 1,-1 0-1,0 0 1,-4 0 0,0 0 0,-4 1 0,-1-1 0,3 1 0,5-1-17,-6 0 1,5 0 0,3 0 0,2 0 0,-1 0 0,0-1 0,-4 1 0,-5 1 10,7-2 1,-4 2-1,-3-1 1,0 0-1,4 0-18,1 0 0,4 0 0,0-1 0,1 1 1,-3 0-1,-4 0-44,-4 0 1,-3 0 0,-2 1 0,0-1 0,0 1 0,13-2 1,-1 1 0,0 0 0,0-1-43,-2 1 0,1 0 0,-1 0 0,-1 0-3,-2 0 0,0 0 1,0-1-1,2 1 4,0 0 0,3 0 0,1 0 0,-1-1 0,-4 2-21,-1-1 0,-3 0 0,-1 1 0,3-1-15,-3 1 1,3 0 0,0-1 0,-2 1 0,-5 1-117,7-1 1,-4 1 0,-2 0-189,-2 0 1,-1 1 0,-1 0-601,15 0 0,-2 0 957,0 1 1,-5 0 0,2 0 0,-8 1 0</inkml:trace>
  <inkml:trace contextRef="#ctx0" brushRef="#br0" timeOffset="8475">12266 2635 17669,'-6'-51'872,"-1"0"0,2 3 0,0 13-681,3 28-124,1 1-106,0 4-96,0 1 124,2 6 73,1 3 38,3 9-10,2 5 11,2 8 55,2 31-3458,-5-5 3344,-2-15 0,-2 1-3,-1-6 0,-1 0-321,-1 4 0,-1 1 304,-1 2 1,-1 1-9,-2 3 0,-1 1 2,-1 3 1,0 0-3,-1 3 0,-1 0-577,0 3 0,0 0 574,-1 0 0,0 3 11,2-7 1,0 4-1,0 3-1,2-3 0,0 2 0,0 2 0,1-4-438,1-7 1,-1-2 0,1 0 0,1 1 413,0 6 0,0 2 0,1-1 1,1-6-15,1 10 0,3-5 500,0 2 0,2 1-618,2-3 1,1 4 0,1-3-417,-1-11 1,-1-2-1,2 2 248,3 13 1,0 3 0,1-4-342,-3-12 0,0-3 0,0 0-137,1 2 1,0 0 0,-1 0-671,1 2 0,0-1 0,-1 0-555,4 18 0,-1-2 2006,-1-6 0,-2-4 0,2 4 0,-5-23 0</inkml:trace>
  <inkml:trace contextRef="#ctx0" brushRef="#br0" timeOffset="9150">17295 2315 18843,'46'-12'1378,"-6"12"-986,-29 40-126,-4 1 0,-1 3-3018,-2-7 1,0 1 2804,1 16 0,-1 5-20,-2-14 1,-2 5 0,0 0 0,0-3-90,0-4 1,-1-3 0,0 5 51,1 2 1,-2 6-1,1 3 1,0-2 0,0-4-63,0 12 1,-1-4 0,1 0-162,0 1 0,-1 0 1,1-1 63,2-4 1,0-2-1,0 0-959,2-3 0,1 0 0,0-1 903,2 13 1,0-2-1,0-6 1,-1-5-1,2 5 1</inkml:trace>
  <inkml:trace contextRef="#ctx0" brushRef="#br0" timeOffset="10035">11550 2390 4186,'53'7'44,"0"0"1,-4-1 0,-6-1 530,-5-1-413,3-1 807,5-1-734,4 0 6,7-2 92,-11 0 1,3-2-166,-9 1 0,1 0-378,15-2 1,1 0 343,-12 0 1,-1 0-4,3-2 1,1 1-71,2 0 1,0 1 55,3-2 1,0 0-311,1 1 0,1 0 305,0-1 0,3 1 46,-5 0 1,4 0 0,1-1-16,3 1 1,1-1 0,0 1-421,0-1 0,1 0 1,-1 1 322,-4-1 1,0 0 0,0 0 31,3 0 1,0 1 0,-3-1 34,-11 2 0,-2-1 1,2 0-73,13-1 0,2 1 0,-3-1-57,6 1 1,-4 0 76,2-1 1,0 1 5,-1 0 1,1 0 13,-3 0 0,3 0 72,-6 1 0,4-1 0,-3 0-62,-14 1 1,-1 0 0,1 1-1,12-2 1,3 0-1,-5 1 35,3 0 0,-4 0-17,1 0 0,0 0-19,-2 1 0,-1 0-18,-1 0 1,0 0-12,-1 1 1,-1-1-9,-2 1 1,0 0 208,-2-1 0,0 1-229,-2 0 1,0 0 0,-2 0 0,0-1-9,-1 1 0,-1 0 0,-1 0 0,-1 0-5,0 0 0,-1 0-6,-1-1 0,0 1-3,-2 0 0,2-1 20,27-1 0,1-1-26,-23 2 1,0 0-9,22-3 0,-2 1 9,-1 0-6,-1 0 0,-4 0-17,-3 0-11,-3 0 0,-3 1-6,-3 1 1585,-3 0-1630,-1 0 213,-1 1-69,0-1-410,16 2-1136,5 0-302,-1 0-5503,-6 0 7223,-21 0 1,-15 0 0,-5 0 0</inkml:trace>
  <inkml:trace contextRef="#ctx0" brushRef="#br0" timeOffset="10690">16908 2231 21903,'37'-26'1154,"-1"4"-667,-13 15 208,4 0-243,4-1-68,2 0-58,2 0-50,2 0 100,0 1 1,1 0-146,10-1-296,-11 2 1,0 1 104,15 0-2426,-14 2 2283,7 0-39,-7 2-8,-12 1 9,5 0-2502,-13 0 2840,7 0 112,-8 1-263,5 0-165,-7 2 1079,1 1-2097,1 0-2035,3 2 3183,1 0 0,-8-2 0,-2 0 0</inkml:trace>
  <inkml:trace contextRef="#ctx0" brushRef="#br0" timeOffset="14875">16110 1436 22201,'-7'-47'-569,"0"0"0,1 5 0,1 6 1593,4 14-984,0 2 702,1 3-600,0 1-2725,1 4 2717,1 1-1030,1 2 2176,0 4-735,0 1-172,-1 2 446,0 1 19,-1 1-472,2 3-609,2 4-181,2 6-136,2 8-206,2 5 13,1 8-389,1 8 167,-2 7 505,0 8 604,-4 6-269,-4-30 1,-2 1 300,1 1 1,-2 1-1,1-1 0,-2 1-375,-1 16 0,-1 1 344,2-15 0,-1 1-35,-1 10 1,0-1 16,1 12-134,2-5-201,0-4-1446,2-10 0,2 0-1108,-1 8 383,1-12 1,1-3-1952,-1-7 4270,0-7 0,-2-10 0,-1-5 0</inkml:trace>
  <inkml:trace contextRef="#ctx0" brushRef="#br0" timeOffset="15784">16581 1353 13582,'1'-43'829,"0"-1"0,0 4 1,0 9 1052,1 22-1382,-1 2 413,0 2-625,-1 2 101,1 1-325,-1 2 780,2 3-763,0 2 38,2 6-11,1 5 102,5 16-149,-1-2-29,4 13 42,1 13-80,-4-10-282,-3-15 0,-1 2 327,0 2 0,-1 2-3,-1 2 1,-1 2-20,0 0 0,0-1-898,-1-1 1,0-2 891,0 15-45,1-2-44,-1-2-210,2-3-944,0 14-5103,1 3 6335,-3-29 0,0-2 0,-1 9 0,0-20 0</inkml:trace>
  <inkml:trace contextRef="#ctx0" brushRef="#br0" timeOffset="17237">17269 3757 14460,'28'-42'1524,"-6"8"-1144,-21 33 511,-1 0-421,1 0-55,0-1-35,0 0 461,-1 1 218,0 0-852,0-1-224,1 2 39,1 1 51,1 2-6,0 2-11,3 3 6,0 3-1,2 3 12,1 3 11,0 4 11,3 3-3391,-2 3 3396,2 4-144,7 22 128,-4-8-48,-5-14 1,0 0-972,5 18 991,-1 0-5,0 3 16,-1 1 11,1 2 7,-2-1-7,-3-15 1,0 0-1880,3 20 1831,-4-22 1,0 1 45,-3-1 0,0-2 1809,0 20-1742,-2-8 0,-2 1-289,-4 9 224,0-20 1,-1 2 44,-4-1 0,-1-1-16,-5 21-71,4-22 1,0-1 24,-4 12-16,1-4-6,1-3-11,2-2 757,1-3-752,3-3-33,2 3-11,2-12-39,1 1-79,3-15 1686,2-2-6144,-1-4-4338,0-2 8925,-1-2 0,-2 0 0</inkml:trace>
  <inkml:trace contextRef="#ctx0" brushRef="#br0" timeOffset="17995">14236 4300 11861,'6'-43'1739,"0"1"0,0 0 0,3-21 0,-1 11-1094,0 26-130,1-2 163,-5 12-538,-2 8-101,1 1-17,-2 10 51,0 5 33,0 8 23,-1 8-22,0 7-23,0 10-1084,-1 11 0,-1 5 1005,1-20 1,0 2-3,0 1 1,-1 5 0,1-3-27,0 13 1,0-4-765,2-11 0,1-2 733,1 11 1,1-2-972,9 9 706,3-6-2148,2-4 1352,2-6-1075,-1-3-968,-1-6 3158,0-2 0,-9-14 0,-1-2 0</inkml:trace>
  <inkml:trace contextRef="#ctx0" brushRef="#br0" timeOffset="18579">14299 4008 7251,'-5'0'2336,"2"0"1120,3 0-3378,71-21-5688,-31 11 5630,9-4 0,4 0 44,-12 4 0,1 1 365,6-1 1,5 0-317,0 0 1,5-1 0,-4 1-66,5 0 0,-1 0 0,-4 0 1,3 0-1,-7 1-9,-11 2 1,-2 0 77,10-2 0,2 0-42,-2-1 1,-1 1-51,-11 1 1,0 1 7,11-3 1,-2 1 22,16-3-1002,-4 0 1007,-2 2-27,-4 0 16,-2 2 1,-4 0 1249,-3 2-1244,-5 2 6,-3 1 11,-6 1 611,2 1-623,-11 2 1579,0 6-1170,-13-1 1656,-1 6-1700,-6-1-113,-1 2-100,-2 2-39,0 2 1533,-2 11-1572,3-6-12,0 10-22,3-9-29,1 2-10,3 0-11,4 1 16,3 2 12,3 1 16,2 1-250,1 2 250,2 1 0,0 2 45,7 20-982,-8-9 875,-6-15 1,-2 0 67,1 16 22,-4 2-537,-2 1 498,-3-13 0,-1 1-56,1 17-14,-1-20 0,0 0 2,0 9-44,1-3-762,1-1 526,-2-1-3781,1 15 1043,-2-14 3002,-3 15 0,2-36 0,-2-1 0</inkml:trace>
  <inkml:trace contextRef="#ctx0" brushRef="#br0" timeOffset="19128">14307 4406 9111,'-2'-8'4010,"0"3"-3136,2 5-56,0 0 515,-22-62-375,13 39-628,-4-12 0,0 3-173,8 23-95,2 4-57,2 5 23,0 3 107,1 4 89,0 7 342,0 24-45,0 22-395,0-27 0,0 1-1713,1 7 0,0-1 1688,0-7 0,1 1 53,1 18 0,2 1-539,-2-12 1,1 1 484,0 4 1,1 4 0,-1-4-1006,0-3 0,0-2 963,2 13 1,0-1-17,-3-17 0,1-2-70,-1-2 1,1 1 80,1 8 0,0-1 14,3 16 325,-4-22 0,0-2-336,2 6-1042,1 8 992,-2-13-12,1 5 1737,-2-14-1826,0-4-179,1-3-1583,4 2-2333,1-8 4190,7-1 0,-9-8 0,0-1 0</inkml:trace>
  <inkml:trace contextRef="#ctx0" brushRef="#br0" timeOffset="19635">15957 4317 10416,'-3'-3'3512,"0"1"3231,3 2-6463,4-49-190,-1 37 0,2-36 44,1 51 6,0 3 17,2 6 11,1 5 0,1 6-11,1 6-1490,0 6 1451,0 7-796,-1 6 798,-4-10 1,-1 3 10,0 4 1,-1 2-26,-1 14 1,0 1-798,-1-13 0,-1-1 744,0-1 0,-1-2 48,0 18 0,0-2-3,0-17 0,0-1-70,0-10 0,0-1-9,0 10 1,1-1-148,0 13 150,0-5-5,2-2-6,-1-4-17,1 13-16,-2-15 511,0 10-685,-1-20-2166,0-2 1079,0-5 1568,0 3 1,0-14-1,0 1 1</inkml:trace>
  <inkml:trace contextRef="#ctx0" brushRef="#br0" timeOffset="21697">14727 6755 3792,'-49'13'469,"0"0"0,0 1 0,-2-3 0,4 3-363,2 8 1,7 2 95,4 2 5,2 3 1402,3 0-1463,4 3 1292,-3 15-1259,11-8-584,0 12 528,12-12 1,6 20-68,5-12-34,1-15 0,2 0 29,13 11-23,7-1 28,7-2 33,8-4 1002,7-4-974,-8-12 1,4-3-654,-9-5 0,0-1 567,15 2 0,1-2 0,-13-5 0,-1-2-1048,2-2 1,-1 0 1063,0 0 1,1-1 178,15-4 1,0-3-197,-15 2 0,-1-1 194,12-4 0,-2-1 62,-18 0 0,-3-1-68,0-1 1,0 0 364,-2-1 1,0-2-184,9-7 0,-2-2 693,-8 5 1,-2-1-870,7-5 0,-3-2 857,5-12-745,-6-3-62,-7-1-83,-6-2-2270,-6-1 2219,-4-3-28,-4 14 0,-2-4-39,-6-8 1,-3-2 35,-2 0 1,-2 2-57,-1 2 0,-4 5 42,-18-10-11,4 23-5,-5 5-7,-7 5-1342,-5 5 1287,-6 4-31,11 6 0,-1 1 3,10 2 1,-1 1-32,-12 1 0,-1 2-20,14 1 1,1 2-26,-1 0 0,0 2-31,0 1 1,1 1-40,-1 1 0,0 2-53,1 0 0,0 2-84,1 0 0,-1 2-748,-12 10 0,1 2 11,12-7 1,0 0-257,-8 9 1,2 0-4482,-5 9 5768,11-6 0,17-18 0,7-7 0</inkml:trace>
  <inkml:trace contextRef="#ctx0" brushRef="#br0" timeOffset="22175">14643 7091 12416,'0'-5'2503,"0"2"-1472,0 3-1031,-60-18-525,38 20 542,-13-9 0,2 4 44,18 19 1,1 0 182,3 2-204,1 0-3296,5 15 3244,5-13-1466,6 9 1523,6-16-777,3-2 827,3-1 11,2-1 57,1-3 27,1-1 23,1-3 543,19-8-459,-17 0 11,12-6 2192,-22 2-2180,-3-1-6,-2-1-1,-2-2 1856,-3-1-1900,-2-1-51,-2 0 1997,-6-13-2120,0 10-17,-5-10-5,2 15-23,0 1-16,0 2-12,0 0-27,2 3-23,0 1-47,1 4-119,2 0-169,1 2-1318,1 0 1204,1 5 106,0 1-273,0 4-331,0 2-291,2 0-2518,6 6 1378,1-5 277,6 2 2132,0-4 1,-6-6 0,-1 0 0</inkml:trace>
  <inkml:trace contextRef="#ctx0" brushRef="#br0" timeOffset="22494">15097 7012 11316,'2'-3'4276,"-1"1"-2104,-1 2-2193,-25 9 106,18-1-58,-19 8 60,25-4-188,3-1 29,1 0 1,2 0 12,4-1 52,1-1-23,2-2 44,1-1-8,2-2 241,0-2 72,0-1-3340,0-2 3420,0-2-159,-1-3 116,0-3 25,-2-3 315,2-7-385,-6 3-17,0-5-50,-6 6 3271,-1 1-3362,-1 2 72,0 1-51,-2 2 123,0 2-247,0 2-90,-1 1-28,0 2-67,1 1-59,0 1-122,1 0 131,-1 1 165,-2 2-38,-2 4-1287,-6 14 167,0-1-728,-4 11-7925,-2 5 9298,6-12 0,1 1 1,7-18-1</inkml:trace>
  <inkml:trace contextRef="#ctx0" brushRef="#br0" timeOffset="22808">14623 7724 19009,'-43'9'245,"0"-1"1,4 0 0,7 1-21,18 2 368,-1 2-413,-9 9-126,6-4-13,-6 7-32,8-7 46,0 0-50,0 1-19,1-1-36,1 1-117,1-1-534,-7 15-3225,9-13 2939,-4 10-523,11-16-883,2-3-6415,2 0 8748,1-5 1,0-2-1,0-4 1</inkml:trace>
  <inkml:trace contextRef="#ctx0" brushRef="#br0" timeOffset="23041">15027 7559 18964,'20'6'509,"-6"4"-391,-21 17-34,-2 1-5677,0 3 5649,-1 1-6,0 2 1387,1 0-1443,-2 16-50,4-12-1537,0 10 1122,5-16-846,0-1-2346,2-1 3663,0 1 0,0-14 0,0-2 0</inkml:trace>
  <inkml:trace contextRef="#ctx0" brushRef="#br0" timeOffset="24116">14581 8660 11570,'-12'-46'1379,"1"-1"1,1 5 0,-2 8-1016,-4 20 415,-29-1-399,-2 8-1854,-11 2 1653,6 12-61,12 7-23,0 5-45,-3 5-27,1 4-12,-1 7-6,10-5 1,0 3-461,8-7 0,0 2 453,-3 4 0,-3 4 0,3-3-326,4 0 1,1-1 313,-8 10 0,2 1-20,6-1 1,4-2 16,5-11 0,2 1 0,-1 7 0,3-1-2351,5 8 2323,9-3 12,6-6 423,10-4-278,26 2-33,-3-13 137,-11-9 1,2-2-144,23-4-211,5-3 180,-29-3 0,0-1-3,1-1 1,1-2 7,-1-1 1,1-1 5,0-2 0,-1-1 17,0-2 0,0 0 3,-1-2 0,0 0-3,-1-2 0,0-1 14,-1-1 1,-1 0-1,0-2 0,-1 0-9,-1-1 1,-1-2 2,0 0 1,-2 0-15,0-3 0,-2 0-25,0-1 1,-2-2 2,0-1 0,-2-1-12,-1-1 1,-1-2-9,-2 0 1,-1-2 887,2-16 1,-3-1-897,-4 13 0,-2 0-718,1-11 0,-2 1 732,-4-13 0,-7 6-1565,-5 8 1588,-8 6-18,-6 9 21,-10 12 1,-4 4-105,-14 1 31,9 4 1,-3 5-83,4 11 0,-1 5-462,-5 2 1,0 3 346,-1 1 1,1 2-97,2 3 1,2 2 665,14-3 0,2 0-937,0 2 1,1 1-303,1 1 0,1 1-580,-1 1 1,2 0 1464,-4 6 0,3-1 0,-3 1 0,2 1 0</inkml:trace>
  <inkml:trace contextRef="#ctx0" brushRef="#br0" timeOffset="24607">14078 8729 11525,'-43'-32'-17,"1"1"0,3-1 1,7 15 1549,12 37-1550,6-3 603,-3 10-564,4 6-10,6-7-12,0 8-12,6-10-4,3-2 319,2-2-281,5-1 51,3-2 78,4-1 62,3-2 1073,2-3-984,4-3-5,0-4 17,1-1-6,-1-3-28,-1-4-244,-1-2 194,-1-5 246,6-9-180,-7 3 29,3-8 1,-11 7 346,0-11-415,-6 6-44,-2-9-73,-4 9-28,-1 1-5,0 2-7,-1 1-4,-3 3-18,0 2-16,-1 2 170,-1 3-507,-4-1 1,3 5-1502,-10 6 1239,11 5-130,-7 8-150,9-1-135,1 3-236,2 0-274,0 1-409,5 0-2906,8 6 4777,5-4 0,-3-4 0,-4-8 0</inkml:trace>
  <inkml:trace contextRef="#ctx0" brushRef="#br0" timeOffset="24935">14623 8677 12218,'-40'-5'74,"-1"-1"1,4 1 0,8 3-75,20 8 1666,1 2-1672,1 1 23,2 1 659,1 1-648,1 1-2657,2 0 2685,0 0 874,2 3-650,4-3-51,-1 0 74,5-5 94,-2-4 118,-1-1 3433,1-2-3428,1 0-77,-1-4-141,2 0-83,-1-5-18,0-1 6,1-2-11,0-1-11,-1-1-6,-1-1-16,0 1-1,-2 0-11,0 1-5,-1 2 107,-2-1-181,0 5-77,-2 0-158,0 6-1540,0 0 970,-4 6-186,-1 2-470,-6 6-1003,-3 4-1355,-3 4 3747,-5 6 0,9-13 0,1 1 0</inkml:trace>
  <inkml:trace contextRef="#ctx0" brushRef="#br0" timeOffset="25574">14154 9183 9729,'-12'-48'667,"1"10"1564,9 38-2147,-2 0 961,-1 4-843,-3 0 44,-2 5 0,-1 1-27,-2 2-12,0 1-22,-1 0-23,1 2 493,-2 0-527,1 1-21,0-2 1679,0 0-1691,2-1 11,0-2 23,1-2 34,2-2 49,1-1 52,2-1 50,1-2 28,1-2 604,0 1-722,2-2-73,1 0-291,1-4 45,0 1 56,1-4 16,1 3 12,-1 1-11,0 0 11,1-1-1,-1 1 1,1-2 11,-1 1-5,1 1-1,-1 0 6,0 2-1266,-1 0 1345,3 1 38,0 1 1,3 2 11,1-1-17,3 1-23,0-1-27,3 1-17,-1 0 0,1-1-6,0 1 28,6 2-33,-4-1 5,5 1 28,-6-2 6,1-1 39,0 0 22,0-2 40,-1 0 16,0-2 0,0 0 12,0-4-12,-1-2-16,0-1-34,1-2-28,-2-1-39,1 0-17,-2-1 34,4-4-56,-4 5-6,1-3-17,-6 7-106,-1 1-136,-3 3-273,1 0-380,-2 3-5843,0 0 6727,0 0 0,1 1 0</inkml:trace>
  <inkml:trace contextRef="#ctx0" brushRef="#br0" timeOffset="26802">13289 9817 9341,'-1'-4'3719,"1"1"-1709,0 3-1898,-72-18-3132,40 20 3084,-14-8 0,0 4 83,9 20 10,-3 6-12,-3 4-549,-2 5 510,-1 5-16,-1 5-23,15-7 0,0 1-643,8-6 0,1 0 579,-7 11 0,2 0-15,9-9 1,4-2-9,-1 1 1,2 1-48,1 11 0,1 0-3,5-12 0,2 0-116,1 7 0,4-2 80,11 7 52,6-18 1,5-2 42,7-3 0,3-2 303,1-1 1,2-2-215,5-4 1,0-5 30,-8-4 1,0-1 30,3-2 0,0-1 39,1-2 0,0-1-17,0-1 1,2-2 240,14-6 1,1-3 43,1-5 1,0-1 137,0 0 0,-1-2-398,-4-2 1,-5 0-26,-13 6 1,-3-1-12,0-1 0,-1-1-17,-2 0 1,-1-1 61,6-12 0,-2-1-135,-8 9 1,-1-1-20,3-9 0,-2 0 20,-1-16-492,-5 1 480,-6 0-2,-4 21 0,-2-1-48,-4-13-34,-4-7 514,-8 23-604,-6 5-32,-7 4 477,-6 4-500,-6 5-51,-6 4-123,9 6 1,-2 2-292,-22 4-514,19-1 0,0 3-881,-18 10-2123,1 5-3070,5 2 7232,9-2 0,21-9 0,10-5 0</inkml:trace>
  <inkml:trace contextRef="#ctx0" brushRef="#br0" timeOffset="27309">12965 10073 14969,'-48'29'185,"8"1"-112,29-2-1298,3 2 1286,2 1-16,3-1 17,3-1 5,5-2 425,4-3-397,6-3-2922,2-1 3012,3-5 56,1-2-177,1-4 322,0-3 395,-1-3-338,-3-2-18,0-5 220,3-8-410,-5-1-50,3-8 471,-1-16-460,-9 11-17,4-15 0,-11 17-22,-1 1-34,-2-1-17,-1 0-33,-4 0-34,-1 2 6,-1 1-17,-1 1-5,0 2 5,-1 3 71,1 1-88,-5 0-55,4 4-63,-2 1-117,5 5-28,2 3-17,1 1 3319,0 4-3290,0 2-102,0 6-163,-1 1-999,1 11-2080,1 5 688,1 3 2896,8 9 0,-4-26 0,4 6 0</inkml:trace>
  <inkml:trace contextRef="#ctx0" brushRef="#br0" timeOffset="27673">13490 10180 8562,'1'-6'4677,"-1"2"392,0 4-5142,-10-30-39,6 26 73,-7-23 11,9 33 11,1 0 28,1 0 17,1 0 73,4 1-51,-1-1 1,3 0-12,-3-3 34,0 0 100,-1-2 153,-2 0 1287,0-1-1065,2-5-402,-1-6-62,1-4 134,-2-12-83,0 9 10,-1-6 1,0 6-1,-1 2 13,-2-2-1,0 4 0,-3 0 83,-2 0-189,0 4-29,-3 0-44,4 5-12,-2 3-139,-5 0 49,4 2-32,-4 3-35,5 2-370,-2 10 97,3-2-203,-1 9-3276,3 5-4067,2-5 8010,0 2 0,3-15 0,1-4 0</inkml:trace>
  <inkml:trace contextRef="#ctx0" brushRef="#br0" timeOffset="28017">13037 10735 16747,'-47'26'48,"0"0"1,3-2 0,8-1-21,17 2-4392,-1 0 4387,2-1 1464,-5 8-1476,8-10 6,-3 5 5,11-14 907,1-2-907,1-1 257,2-4-324,0 0 3353,3-5-3672,0 0-1114,5-1-1995,1-1 3473,6-3 0,-5 2 0,0-2 0</inkml:trace>
  <inkml:trace contextRef="#ctx0" brushRef="#br0" timeOffset="28235">13308 10703 17832,'-3'48'175,"0"-1"1,0-4-1,2-7-69,4-14-16,1-1-28,5 1-23,-1 0-45,10 8-432,-5-7 253,6 7-347,-7-8-840,-1-1-2700,-2 1-5759,-2-2 9800,-2-3 0,-3-9 0,-1-3 1</inkml:trace>
  <inkml:trace contextRef="#ctx0" brushRef="#br0" timeOffset="28808">14034 9377 18448,'-37'18'91,"-1"0"1,3-1-1,5 1-46,8 9-17,2 0-11,-8 16-191,12-14 0,1 1-212,-8 18-1039,3 4 411,17-29-4205,3 4 5219,6-7 0,-2-4 0,1-8 0</inkml:trace>
  <inkml:trace contextRef="#ctx0" brushRef="#br0" timeOffset="29041">14615 9256 15102,'-12'48'121,"0"1"1,1-4-1,1-6-48,1-9-51,1 2 1969,0 1-2114,0 1 620,0 0-1471,0 0-3224,0 0-3952,0-4 7761,2-5 0,2-12 0,2-6 1</inkml:trace>
  <inkml:trace contextRef="#ctx0" brushRef="#br0" timeOffset="33006">11967 11912 3826,'14'-50'922,"-1"0"0,0 4 1,-3 6 2399,-2 6-2555,-3 1-6,-2 1 678,-4-5-878,-4 12 1251,-7-3-1420,-14 13-308,0 8 0,-13 1 11,2 11 17,-5 6-1397,-5 8 1391,-4 8-61,24-11 0,0 2 768,-1 1 0,1 2-797,-2 2 1,1 1-9,0 1 1,1 2-9,-1 1 0,2 1-9,0 0 1,0 2 8,2 0 0,1 1-9,2 1 1,1 0 0,1 0 0,2 0-6,2 0 0,3 1-6,0-2 0,3 1-36,-5 29-5,8-3-1,4-6-22,9-3 0,4-5-5,10-4-1,6-6 12,6-4 27,6-6 40,-8-12 0,4-2 33,4-3 1,2-2 2,0 0 0,0-3 6,0-3 0,-1-3 41,18-8 43,-3-10 0,2-5-84,-20 9 0,0-1-15,0-1 1,2-2 0,-1 0 25,10-10 0,-3 1-25,-9 5 0,-1 1-3,12-8 0,1-2 28,-2-2 0,-3 0-14,-9 9 0,-1-2 2,9-7 1,-1-3 25,-3 0 0,-3-2-1013,-1-1 0,0-3 1011,-9 8 0,1-2 1,-3 2-8,3-9 1,-5 2-346,-4 2 0,-4 1 377,-5-15 1542,-7 2-1554,-8 0 28,-5 4 42,-4 17 0,-2 0-50,-12-12-29,8 17 1,-2 3 37,-12-1-24,-3 5-24,-3 14 0,-2 5-43,-15 2-5,11 4 0,1 3-17,-6 13-11,-2 4-39,-1 5 19,28-13 1,1 1-20,-1 0 0,0 1-35,0 1 1,-1 1 144,1-1 1,0 2-285,-1 0 0,1 1-563,0 0 1,1 0 226,0 0 0,0 1-300,2-1 1,0 1-2850,-20 20-218,6-2 3944,3-1 0,19-18 0,2-3 0</inkml:trace>
  <inkml:trace contextRef="#ctx0" brushRef="#br0" timeOffset="33482">11821 11880 18941,'-42'-1'-6,"-1"-1"1,3 1-1,10 5-10,20 14-64,0 9 41,4-7-6,2 5 1,5-10 27,3-1 34,10 1 27,1-4 12,9-1 80,11-5-64,-5-3 1,12-4 151,3-7-67,-12-2-828,7-7 923,-17 3 16,-5-2 348,-1-11-302,-8 6-17,-1-7-28,-7 9-68,-4 0-55,-2 0-33,-3 2-18,-4 0-11,0 3-28,-2 1 867,1 3-901,-6-1-122,1 4-35,0 2-56,5 3-39,5 3-33,2 3-73,0 2-145,0 4-3695,1 3 2803,0 3-1097,2 3-2140,1 0 4610,1 4 0,1-11 0,0 1 0</inkml:trace>
  <inkml:trace contextRef="#ctx0" brushRef="#br0" timeOffset="33826">12343 11669 16969,'-42'10'164,"0"0"1,4-1-1,6 1-97,13 5 20,5-1-93,2-1 1,4-1-4200,4 0 4245,2-2-481,2 1 615,3-2 93,2-1 47,4-2 28,2-2 258,13-2-348,-3-2-28,10-4-6,-8-2 17,1-4 2701,0-2-2673,-3 0 2105,-1-2-2099,-3 0-11,-2-1-46,-3 0-15,-3-2-40,-2 1-28,-3 0-12,-1 1-16,-2 2-34,0 0-22,-2 3-213,-10-3-11,2 7-62,-10-1-79,3 9-598,-11 7-3118,6 2 3196,-8 8-1602,4 6-1569,4 7 998,1 0-1216,7 2 3662,5-4 0,4-13 0,1-1 0</inkml:trace>
  <inkml:trace contextRef="#ctx0" brushRef="#br0" timeOffset="34206">11825 12285 16307,'-57'12'39,"12"-1"1116,47-6-959,2 1 437,4-1-320,5-1 440,13-1-540,-3-2-34,12-2 129,7-5-140,-9 0 230,8-4-180,-15 2 28,-3-1 12,-3 1-6,-3-2-16,-2 0-18,-3 0 1,-2 0-23,-3 0 196,0-1-236,-3 2 1,0-1-56,-3 5 379,-1-1-597,0 3-186,0 0-2021,0 3-1026,-4 0-5505,1 3 8855,-3 0 0,4-1 0,0 0 0</inkml:trace>
  <inkml:trace contextRef="#ctx0" brushRef="#br0" timeOffset="34606">11476 12706 20627,'-5'-39'-39,"-3"11"61,-10 44 0,-3 3 17,-16 16-22,7-5-505,-9 11 477,1 5-6,12-11-62,5-7 1,1 1-112,1 3-101,-2 8-4526,14-9 4229,3-10 707,7 1-2718,11-12 331,3-5-1014,10-6 3282,3-8 0,-14 4 0,1-3 0</inkml:trace>
  <inkml:trace contextRef="#ctx0" brushRef="#br0" timeOffset="34801">11926 12601 9996,'3'-2'4867,"-1"1"572,-2 1-4907,23 66-364,-18-36-440,7 12 1,-1-1 355,-11-7-34,-2 0-33,-1 4-45,-3 0-134,-2 3-269,-2 0-616,0 0-1693,-1-1 1975,1 1 0,4-19 0,2-3 0</inkml:trace>
  <inkml:trace contextRef="#ctx0" brushRef="#br0" timeOffset="46972">15851 7319 15384,'44'-14'57,"1"-1"0,0 1 0,7-1 1,0 1-1,-5 4-43,-12 5 0,-1 3-884,14-3 1,-1 1 883,-14 2 0,1 0 36,22-1 1,0 1-32,-24 0 1,0 0 14,15 0 0,-4 0 167,-17 0 739,-8 0-430,-7 1 50,-5-2-84,-4 1-157,-1 0 184,-1-2-374,-3 1 23,-7-4-102,-2 1 6,-7-2 0,-2 2 28,-4 1 40,-4 0 609,-2 0-498,-3 0 51,2 1 330,-11-2-3588,13 2 3241,-4 0-39,18 1-1247,3 1 1129,7 0 254,1 1-254,6 0 28,9-1-95,1 1-17,11-1-11,-2 1-6,6 0 6,3 1 2366,3 0-2383,1 1 0,16 6 0,-12 1-23,9 6-1208,-15-1 1191,-3 2-825,0 1 753,-3 2-432,8 10 57,-10-6-13,3 8-3986,-10 2 5230,-8-6 1,0-2 0,-8-11 0</inkml:trace>
  <inkml:trace contextRef="#ctx0" brushRef="#br0" timeOffset="47421">17559 7065 17770,'-56'-17'510,"1"-1"0,2 2 0,7 5-202,2 10-888,-2 2 815,0 3-45,1 2-55,5 3-3793,3 1 3708,7 1 722,3 7-761,11-3 0,5 6 51,14 0 269,3-4-292,7 3 12,2-5 5,2-2 3289,4 1-3295,2 0 221,2-1-274,24 4 1,5 0-49,4-2-1679,2 2 1,-2-2 1657,-6-7-24,-17-2 1,0 1-361,15 2 288,11 3-22,-29-3-258,-2 5 207,-15-3-201,-7 9 267,-17-8-9,-10 2-24,-9-3-21,-8-2-240,-8 0 172,-7 0-50,-5-2-110,13-2 1,0-1 255,11-1 0,-1 0 10,-8 0 0,2-1-122,-7 0 267,7-2-542,9 0-2817,5-1 2852,10-1 1,5 0 0,8 1 0</inkml:trace>
  <inkml:trace contextRef="#ctx0" brushRef="#br0" timeOffset="48096">18274 7195 15105,'-49'5'328,"1"-1"1,3 0-1,7 1-126,8 6-79,2 0 1152,3 2-1242,3-1 876,5 0-897,4-1-12,3 0-23,3 2 18,3-2 516,1 2-293,7-6 1174,1-1-1207,5-4 376,3-1-376,15-4-3476,-4-1 3369,11-4 34,-10-2-766,-1-1 823,-4-1 296,3-8-213,-8 5-28,0-6 5,-9 7-16,-3 1 2979,0 0-3007,-2 3 1190,-1-1-1207,0 3 6,0 0-6,-1 3-17,0 0-17,0 1-44,0 2-258,0 0 117,0 6 63,1 1-7,0 6 1,0 1-1,0 4-10,0 1 5,0 4-11,0 0-1,0 2-10,0-1-17,0 2-28,0 0-12,0 0-44,0-2-28,2-1-34,1-1-28,4-3-22,2-2 5,2-4 23,2-2 0,3-4 50,4-2 23,1-3 50,4-4 56,0-3 28,1-4 28,2-2 22,-3-2 29,0-2 33,-4-2-3381,-3-1 3414,-2 0-2234,-4 1 2263,-2 1 5,-3 0-11,-2 2-28,-1 1 17,-1 2-6,0 2 2280,-2 2-2274,-1 1 3391,0 3-3402,0 0-23,0 2-291,0 2 168,0 9 0,0 1-5,0 9-7,0-1-16,1 2-50,1 1-23,1 2-78,1 0-62,2 0-78,0 0-129,2 0-207,0-2-2073,4 7-879,-3-10 3607,5 5 0,-9-15 0,0 0 0</inkml:trace>
  <inkml:trace contextRef="#ctx0" brushRef="#br0" timeOffset="48265">18769 7036 21702,'-20'-36'0,"3"7"0</inkml:trace>
  <inkml:trace contextRef="#ctx0" brushRef="#br0" timeOffset="51682">1897 4857 15586,'-7'-53'771,"0"0"1,0 0 0,1 5 0,0 1 0,1 9 51,-1-3-5761,0 8 5554,0 6-83,0 8 1257,0 5-1544,0 5 745,2 5-1008,2 2-28,0 4 6,1 3 39,0 7 3430,1 9-3385,-1 10-17,1 1 0,0 2-1199,0 24 1174,0-16 0,0 1-786,0-9 1,1 0 782,-1 2 0,0 0-14,0 2 0,0 1-262,0 1 0,0 0 217,0 1 1,0-1-716,0 1 0,0 0 628,0-2 1,0 0-40,1-3 0,0-1 0,1-2 0,0-2 100,6 22-223,2-10-101,3-11-174,2-8-284,2-8-1300,7-6-1233,-4-9 3400,8-8 0,-17 2 0,-1-3 0</inkml:trace>
  <inkml:trace contextRef="#ctx0" brushRef="#br0" timeOffset="51881">1797 4702 15939,'-21'-55'862,"0"0"1,1 5-1,5 6-223,9 4-112,2 4-152,2 1-106,3 4-96,4 2-83,4 4-1323,6 1 1261,4 2-757,6 1 707,5 3-83,8 2-7,3 2-140,-5 8 0,2 2-2392,22-1 2232,-19 4 0,-1 4-1117,18 7-1137,-4 9-5164,-8 3 7975,-9 0 1,-18-10 0,-9-5-1</inkml:trace>
  <inkml:trace contextRef="#ctx0" brushRef="#br0" timeOffset="52041">1902 5046 15384,'-3'0'4089,"1"0"-2924,2 0-1434,69-82-100,-32 52-2534,4-5 1,10-9 0,-7 11-4693,8 9 7595,-10 5 0,-6 3 0,-17 8 0,-9 4 0</inkml:trace>
  <inkml:trace contextRef="#ctx0" brushRef="#br0" timeOffset="52316">3085 4183 18317,'-2'-4'2273,"1"1"-374,1 3-1871,-23 61-16,13-25-1558,-4 8 0,1 1 1541,5 6-34,3 2-68,2 2-128,1-1 123,4-1-885,3-1-2415,4-4 24,5-2 3009,6 0 0,-10-21 0,2-3 0</inkml:trace>
  <inkml:trace contextRef="#ctx0" brushRef="#br0" timeOffset="52566">2955 4293 9052,'-11'-6'1944,"3"1"1108,8 5-2548,0 0-62,-60-38-83,41 24 457,-15-7 1,5 0-705,23 14-79,4 1 810,5 0-894,5 0 3371,8-1-3455,10 0-72,7 0-1687,29-4 1379,-9 2 179,-16 4 0,0 0-471,17-1-229,0 2-404,-1 0-448,-4 3-733,-4 1-700,-5 0 3321,-1 2 0,-20-1 0,-1 2 0</inkml:trace>
  <inkml:trace contextRef="#ctx0" brushRef="#br0" timeOffset="52764">2923 4865 12892,'-6'5'3355,"1"-2"-2571,5-3 2873,0 0-3718,70-19-1405,-29 5 1309,8 0 0,2-2-341,4-5-280,1 0-505,1 0-1003,1 0-1747,-2 0-1494,-7 2 5113,-8 4 0,-21 7 1,-8 3-1</inkml:trace>
  <inkml:trace contextRef="#ctx0" brushRef="#br0" timeOffset="52976">3980 4073 23730,'-28'46'0,"8"-9"-34,32 18-50,1-12-1613,2 3 1406,0 0-230,2 3-336,0-2-504,-2 1-802,1-2 1496,-7-15 1,0 0 0,-1-3 0,2 8 0</inkml:trace>
  <inkml:trace contextRef="#ctx0" brushRef="#br0" timeOffset="53174">3951 4225 17826,'-5'-55'816,"-1"0"0,2 5 0,0 5-245,0-1-145,3 9-130,0 3-77,1 6-90,0 5-73,4 3-56,3 3-40,7 2-60,5 2-4331,6 2 4145,7 3-173,5 3 664,5 2-1303,1 3-1182,2 7 1826,-14 4 0,-1 1 1,-1-1-1,7 10 1</inkml:trace>
  <inkml:trace contextRef="#ctx0" brushRef="#br0" timeOffset="53333">3958 4440 16432,'39'-45'-250,"0"0"0,-2 3 0,-2 8-501,5 16-705,3 0-1748,4 1-6627,-5 1 9753,-4 4 0,-19 5 0,-8 4 0</inkml:trace>
  <inkml:trace contextRef="#ctx0" brushRef="#br0" timeOffset="53652">4967 3876 19558,'-51'35'317,"-1"0"1,5-2 0,6-3-156,6 5-55,4 1-4053,4 0 3968,5 1 1461,8-1-1461,5-2-5,5-2 39,13 5-22,2-13 10,12 2 1002,14-12-995,-6-7-7,13-1-1862,-10-6 1874,1-3 0,1-4 2258,-2-4-2174,11-12-56,-12 2 38,6-9-27,-18 4 34,-3-1 6,-4-3 2594,-4-2-2617,-5-2-6,-3-1-16,-2-1-6,-4 1-3098,-2 2 3109,-3 3-982,-1 3 960,-3 6-1794,-2 3 1749,-2 4-207,-3 4 156,-2 4 1658,-2 3-1809,-3 4-313,-3 5-1036,-2 5 1258,-5 10 0,17-10 0,0 2 0</inkml:trace>
  <inkml:trace contextRef="#ctx0" brushRef="#br0" timeOffset="54915">1880 6627 16656,'-3'0'-163,"0"0"410,3 0-147,-13 77-2824,8-33 2765,0 0 0,-2 8 0,2-5-1008,4-10 1,0-1 960,-1 14 1,0 0-26,2-13 0,0 1-204,2 16 0,0 0-51,0-12 1,0 0-845,2 12 0,1-1-164,-2-16 0,1-2 1294,1 6 0,-1-2 0,1 2 0,0-2 0</inkml:trace>
  <inkml:trace contextRef="#ctx0" brushRef="#br0" timeOffset="55133">1872 7124 3981,'-16'-42'788,"1"0"1,0 0-1,-7-16 1,3 4 1775,2-6-2110,3 3 547,5 3-839,3 3-89,4 3-39,2 4-57,5 4-195,14-8-28,0 15-107,12-4-84,-4 20-56,3 5-11,0 6 713,3 4-847,-1 9-376,-1 6-1132,-2 10-2576,-6 3 4722,-5 0 0,-9-12 0,-4-6 0</inkml:trace>
  <inkml:trace contextRef="#ctx0" brushRef="#br0" timeOffset="55299">1833 7367 9657,'17'-43'-27,"-1"-1"1,0 4 0,1 7 2090,12 14-3089,23-9 146,-7 5-277,-14 8 0,0 0-1063,16-5-917,0-2 3142,7-1 1,-26 10 0,-1 2 0</inkml:trace>
  <inkml:trace contextRef="#ctx0" brushRef="#br0" timeOffset="55473">2625 6803 22699,'-25'7'90,"4"4"-79,16 14-5666,1 3 5644,3 1-22,0 4 551,4-1-697,2 4-403,9 15-740,-1-13-2175,-1-6 0,1-1 3497,5 6 0,-3-6 0,-6-16 0</inkml:trace>
  <inkml:trace contextRef="#ctx0" brushRef="#br0" timeOffset="55665">2710 6529 18880,'-26'32'-1830,"2"-15"0,30 0 0</inkml:trace>
  <inkml:trace contextRef="#ctx0" brushRef="#br0" timeOffset="56248">2964 6756 23159,'40'-15'22,"-4"9"-39,-18 32-5682,1 2 5575,0 3 1045,0 2-1072,-3 2-34,-1 2-1215,-4 2 1249,-2 0 28,-4 0-63,-3-5 163,-1-4 57,-4-7 39,-1-4 62,-4-5 2430,-3-3-2302,2-6 291,-6-5-291,7-6 288,-2-6-327,5-3-90,0-3-38,3-5-35,1-2-33,2-2-17,7-15-22,1 11 3308,9-9-3325,0 14 232,4-1-254,3 1-12,3 0-3408,2 0 3386,1 3 0,-1 2 16,-1 1-55,9-6 73,-10 7 11,6-4 33,-14 7 6,-3 2 45,-1-6-17,-8 5 17,0-5 5,-8 7 12,-2 2 10,-2 0-4,-4 2-12,-2 1 16,0 1 3466,-7 0-3465,4 1 11,-5 0 0,7 3 17,1-1 117,-1 2-112,4 0-27,0 1-34,4 1-129,2 0 67,2 3 17,2 1 5,3 5 1,5 1 0,4 3 16,16 11-11,12 3-11,3 2-405,1-1 377,0 3-11,-14-7 0,6 10-23,-17-11-11,-8 1-33,-4 0-17,-6 0-159,-4 0 86,-7 0-45,-4-2-2335,-30 23 190,17-23 1668,-22 16 1,35-32 0,2-1 0</inkml:trace>
  <inkml:trace contextRef="#ctx0" brushRef="#br0" timeOffset="56616">4160 6678 24133,'-10'-46'480,"0"0"0,-2-3 0,0 6-357,-2 14-487,-5-12 448,5 6 0,-2-5-31,4 8 1,0-2-10,-6-19 9,3 8 1,1 0-3946,-2-4 3998,-2-9 168,5 22 671,4 14-817,-1 1 18,5 14-135,2 3 118,0 3-168,2 2 3365,0 4-3332,-1 5-3249,0 19 3250,1 1-4,0 3 1,1 4-485,3 2 1,2 2 467,-1 1 0,0 0-20,4 3 0,1-1-148,5 4 0,1-2-953,-3-10 1,2 0 912,4 9 1,3 0-427,4-3 1,1-4-365,-6-10 1,2 0-524,14 13 1,2-2 1738,-5-12 1,-3-4-1,15 13 1,-9-13-1</inkml:trace>
  <inkml:trace contextRef="#ctx0" brushRef="#br0" timeOffset="56805">3979 6564 20306,'-10'-41'31,"0"0"1,1 3 0,8 7 1539,22 16-1616,6-1-33,4 0-1029,25-6 535,-8 6-39,-15 6 1,0 0-2510,17-1-5813,-5 1 9085,-6 2 1,-19 4 0,-8 2 0</inkml:trace>
  <inkml:trace contextRef="#ctx0" brushRef="#br0" timeOffset="57192">5427 6234 22671,'-3'-47'478,"0"0"0,0 4 0,1 10-153,2 22 213,0 5-437,0 3-99,0 2-41,0 6 22,2 3 83,0 7-66,3 5-11,1 5-189,3 5 105,0 4-107,1 2-128,2 0-1068,0-2 1,2 0-1297,5 8 2150,-3-7 0,0-3 0,-6-14 1,1-1-1</inkml:trace>
  <inkml:trace contextRef="#ctx0" brushRef="#br0" timeOffset="57382">5448 5723 14729,'-23'42'-2700,"2"-13"0,25-22 1</inkml:trace>
  <inkml:trace contextRef="#ctx0" brushRef="#br0" timeOffset="57748">5831 5927 21982,'20'-9'33,"6"20"-33,-9 18-5,6 11-7,-9-8 1,-2 2 0,-3 1 0,-2 1 0,-4-1 11,-1-2 338,-3-4-304,-3-5 627,-1-6-504,-1-5 374,0-6-274,0-3 584,1-3-616,0-4 367,2-4-424,-1-6 5,1-6-10,1-5-12,1-6-11,5-5-17,2-2-1013,15-21 996,-2 14-67,-5 16 0,2-1 11,3 2 1,0 1-23,12-12-17,-4 10 1,0 1 4,4 0-21,10-1-6,-14 16-12,-1 4-5,1 5-45,0 4-515,1 6 381,-1 5-174,1 8-285,-2 6-3402,-2 4 1676,-3 7-7101,-4-2 9457,-5-3 0,-6-15 0,-3-7 0</inkml:trace>
  <inkml:trace contextRef="#ctx0" brushRef="#br0" timeOffset="58740">7328 5529 16211,'-12'-44'890,"1"-1"1,-1 1-1,-1-2 1,2 4-676,4 5 1,3 6 126,2 12 1688,1 4-2041,0 8 468,1 3-468,5 16 44,9 21-5,2 6-761,7 17 699,-4-7-44,3 6-90,0 3 28,-10-28 0,0 2-538,6 15 0,-1 1-36,-3-10 0,-1-1-1366,5 13 0,-2 0 517,-4-15 0,-1-2-342,0-1 1,-1-1-2547,12 27 2127,-4-10 2042,-2-12 1,-9-18 0,-2-9 0</inkml:trace>
  <inkml:trace contextRef="#ctx0" brushRef="#br0" timeOffset="58924">7243 5598 11377,'-12'-46'962,"1"1"0,-1-1 0,-4-16 0,2 3-385,6 13 1,3 2-293,-2-18-190,4 23 1,1 2 16,5-7-90,2 4-3478,5 5 3327,4 5-67,4 3 841,3 4-1031,6 4-136,3 4-172,4 6-157,3 3-2015,16 17 2866,-9 6 0,-7-2 0,-18-1 0</inkml:trace>
  <inkml:trace contextRef="#ctx0" brushRef="#br0" timeOffset="59284">7452 5751 18914,'16'-46'48,"1"0"1,-1 3 0,0 8-88,5 12-29,3 1-139,20-7 90,-10 8-35,15-4-492,7 1 381,-22 11-1,15-7 543,-31 14-498,-3-2 239,-2 3-138,1-5 174,-5 2 90,2-3 83,-6 2 171,0-1-36,-2 0 333,0-2 227,-1-6-3768,0 4 3477,0-2 745,-1 2-773,-1 6-157,0-1-162,0 7-247,0 0-56,-1 9 3443,0 2-3381,-1 11-23,2 1-5,-1 5-6,1 2-5,1 1-1,2 1-22,3 0-16,4-1-46,2-1-83,2-2-146,2 0-263,0-3-449,1 1-4911,5 4-2656,-8-9 8587,2 1 0,-11-15 0,-3-2 0</inkml:trace>
  <inkml:trace contextRef="#ctx0" brushRef="#br0" timeOffset="59474">7991 4993 17513,'-38'-42'-2655,"13"13"1848,45 52 807,15 22 0,-19-25 0,7 12 0</inkml:trace>
  <inkml:trace contextRef="#ctx0" brushRef="#br0" timeOffset="60140">8270 5133 15513,'0'-2'4352,"0"-1"386,0 3-4670,-32-51-4711,24 37 4643,-22-39 1195,46 51-1223,-2 2 728,15 6-745,4 13 23,-5 1-6,10 10-477,-12-3 466,0 2 2504,-2 3-2510,-2 0 0,-1 0-432,-3-1 449,0-1-6,-4-4 12,-1-3 5,-4-4 11,-3-2 12,-3-5 22,-1-2 634,-2-3-606,-2-2 12,-2-2-7,-3-1 469,-2-2-480,-2 0 17,-2-4 34,-6-7-56,5-1-17,-5-6 22,6 2-10,2 0 32,-3-10-49,4 6-12,1-5-17,5 8-33,6-7 11,3 5 6,6-5 5,4 7-5,3-1 10,2 1-4,4-1 10,0 0-5,15-7 11,-8 7 17,10-6-12,-14 8 6,-1 0-11,-2 0 0,-2 0 12,-3 1 27,2-6-17,-9 4 6,-1-6-5,-8 8 10,-3 0-16,-2 1 56,-9-9-40,2 9 7,-7-6 4,8 11 12,0 2 101,-2-2-61,5 3-6,-2-1-1,5 4-5,-1 1-22,2 1-1,0 0-72,-1 0 6,2 14 21,-1 2-10,1 8 5,2-2 0,2-4-16,8 11 5,-1-6-23,14 17 18,-5-14-12,8 7-39,8 1 11,-7-7-287,11 6 253,-14-10-38,-2-1-46,-5 0-45,-5-1-10,-6 1-73,-6-1 0,-8 1-23,-6 0-78,-11 2-129,-6-2-280,-6 1-599,-4-2-1888,0-2-6543,3-4 9300,8-3 1,13-5 0,7-4-1</inkml:trace>
  <inkml:trace contextRef="#ctx0" brushRef="#br0" timeOffset="60556">9337 4991 25618,'-22'-53'123,"-1"-1"0,2 5 0,5 5-95,8 9-1517,-2-2 0,0-2 1522,-5-13-16,3 10 0,0 0 5,-3-8 1,1-1 10,0 1-5,0 3 11,1 4 930,0 6-807,-3-2 73,0 10-190,4 8 477,2 10-522,8 11-12,-3 10 12,1 2 0,-2 14-1707,1 2 1707,2 6-2263,1 8 2241,2 6-1495,7 6 1495,4 6-73,-3-29 1,2 1 69,2 1 0,1 0-23,1 1 1,0 0 413,3-2 0,1 2-599,9 13 1,1 0 70,-6-12 0,0-1-21,8 9 1,0-2-34,-10-14 1,1-3-284,19 20-268,-14-19 0,0-1-415,11 7-588,8 1 2173,-11-19 1,-18-7 0,3-2 0</inkml:trace>
  <inkml:trace contextRef="#ctx0" brushRef="#br0" timeOffset="60709">9155 4823 23803,'-26'-40'24,"-1"-1"0,12 0 0,13 8-158,39 17-2255,3 1 0,3 1 870,14-2-1004,-17 6 0,0 0 2120,-5 3 1,-4 1 0,3-1 0,-1 1 0</inkml:trace>
  <inkml:trace contextRef="#ctx0" brushRef="#br0" timeOffset="61657">10396 4227 16773,'0'-8'3266,"0"1"-2443,0 7 1087,0 0-1714,-66-40-39,37 34-26,-22-8 1,0 7-1179,22 24 1081,-13 12-18,25-8 7,2 1-12,3 2 255,3 1-255,3 0-11,3 0 6,2 0-1,16 18-5,-2-16 23,27 18-1149,4-27 1149,3-3 10,4-9-120,-13-10 137,-2-3-133,9-15 178,-14 2 152,9-20-840,-25 14 727,-2-9 755,-24-16-800,-14 6-2108,-6-9 2053,-6 17 22,-3 8-1812,-3 6 1779,1 3 107,6 9-119,14 9 164,3 1-175,2 4 2110,3 3-2132,2 4-6,1 4-17,2 2-168,2 15-11,3-6-101,2 10-123,7-8-179,4-1-218,6 0-192,4-1 2363,4-2-2749,4-3 448,5-4-3282,18-1-611,4-7 2405,0-5 2188,-7-8 168,-6-11 739,-4-8 673,-2-2 286,-11-1 1419,-8-13-1312,-9 15-1903,1-14 1465,-6 21 981,-2-1-891,0 4-808,0 2-206,0 7 2538,-3 5-2846,1 3 2764,-2 8-2770,3-1 1,-1 6-12,2-3 51,7 8-46,0-6 7,8 5 38,8-3-16,-2-6 34,20 2-35,-15-8 7,8-2 38,-13-4-16,-2-2 106,3-10-83,-7 0 10,1-6-5,-8 2 5,-2-3-16,-3-1-6,-1-2 5,-4-1-10,-3-1-1,-2-2-10,-4 0 55,-8-11-61,4 10-1,-6-6-3397,7 15 3398,0 3 0,2 2-18,1 4-16,2 3-33,2 2-40,2 2-5,2 3-12,2 1 3359,0 2-3426,1 5-124,1 3-189,2 4-314,4 2-3114,12 12 3870,1-4 0,-2-3 0,-6-9 0</inkml:trace>
  <inkml:trace contextRef="#ctx0" brushRef="#br0" timeOffset="61914">11064 3542 19341,'-33'-45'513,"0"1"0,4 3 1,4 10 1583,11 22-1883,4 2 629,2 4-782,2 1-27,4 3 347,0 4-359,2 6-2150,0 8 2139,3 7 11,2 8-776,7 6 776,5 7-16,5 3-18,5 5 9,-12-28 1,1 1-40,8 12 0,3 1-1036,0 1 1,2-1 1004,-1-1 1,0 0-41,-2-5 1,-1-3-209,7 8-116,-2-6-123,-1-4-297,-3-5-2924,10-2 3781,-8-9 0,-4-4 0,-12-7 0</inkml:trace>
  <inkml:trace contextRef="#ctx0" brushRef="#br0" timeOffset="62126">10988 3773 23936,'15'-43'239,"0"1"0,-1 3 1,3 7 102,25 8-214,-10 5-27,9-3-6,-15 8-44,-2 1-18,-1 1-16,-1 1-28,-2 3-6,-1 1 463,-1 2-575,-2 3-41,-4 0-547,-5 3-994,-3 5-7867,-6 1 9644,-2 4 0,0-5 1,1-3-1</inkml:trace>
  <inkml:trace contextRef="#ctx0" brushRef="#br0" timeOffset="62967">1738 8624 6354,'49'-22'249,"1"0"1,-1 0-1,0 1 1,-1 0 0,0-1-1,-1 2 1,-4 2-2682,15-6 0,-2 2 2574,-15 5 0,1 1 0,4-3 161,4 0 1,4-3 0,3 0 0,1 0-189,-6 2 1,1-1 0,1 0 0,0 0 0,0 0 53,1 0 0,-1 0 1,2 0-1,0-1 0,3 0 4,-7 1 0,3 1 1,1-2-1,1 0 1,0 0-1,0 1 1,-2 0 37,-3 1 0,-1 1 1,0 0-1,-1 0 0,1 0 1,0 0-1,0-1-256,1 1 0,0-1 0,0 1 1,1-1-1,-1 0 0,0 1 0,0-1 127,0 1 1,1-1-1,0 1 1,-1-1-1,0 1 1,-2 1-1,-1 0 25,5-1 1,-3 0-1,-1 2 1,1-2 0,4 0 25,-2 0 1,2-1 0,2 0-1,2 0 1,-2-1 0,0 1 0,-3 1-64,-2 1 1,-2 0 0,-2 1 0,1 0 0,3-1 0,3-2 11,-2 2 0,4-3 0,3 0 0,2-1 1,0 0-1,0 0 0,-2 1 0,-2 1 0,-5 1-27,4-1 0,-5 2 0,-2 0 0,0 1 1,1-1-1,2-1-12,3-1 0,3-1 0,1 0 0,0 0 1,-1 0-1,-1 1 0,-4 1 12,6-2 0,-4 2 0,-2 0 0,1 1 0,-1-1-12,2 0 1,-1 0 0,0 1-1,0-1 1,0 0-7,0 1 0,-1 0 0,1 0 0,-1 0 0,1 0-4,-2 0 1,1 0-1,-1 0 1,0 1 0,0-1-3,-1 1 0,-2 0 1,1 0-1,2 0 1,1-2 14,2 0 1,4-1 0,0 0-1,1-1 1,-2 1 0,-2 1-22,-3 1 1,-3 0 0,-1 1 0,1 0 0,2-1-7,0 0 1,2-1 0,1 0-1,0 0 1,-3 1 0,-3 1 6,5-2 1,-5 2-1,-1 0 1,1 1 3,-2-1 1,0 1 0,0 0 0,-1 0 32,12-4 0,-1 0 0,3 0-17,-5 1 0,2 0 0,1 0 1,-5 1-25,2-1 0,-4 1 1,1 0-9,-4 3 0,1-2 0,-1 1 0,-4 1 2,13-3 1,-5 0-11,-5 3 0,-1 0 403,-6 3 0,-1 0-454,-8 2 1,-2 1-354,17-4-678,-21 5-2307,-14 4 3743,-23 7 1,6-2-1,-8 3 1</inkml:trace>
  <inkml:trace contextRef="#ctx0" brushRef="#br0" timeOffset="69892">11081 7691 7811,'43'-11'166,"0"1"0,-2 0 1,-1 2-1048,-4 2 1,0 2 1065,25-5-862,-3 0 0,1 0 811,-21 3 1,-1 1-9,14-3 0,0 1-14,-12 1 0,-2 0 5,3 1 1,0 0 19,1-1 1,1 1-1,1 0 0,0 0 20,1 0 0,3 1-68,-3-1 1,4 1-1,-2 0 79,9-1 0,0 0-54,-6 1 0,2 0 0,-3 0 57,8 0 0,-3 0-982,4 0 1,0 0 989,1 0 0,2 0-17,1 1 1,0-1-259,-19 1 0,1 1 0,0 0 170,0 0 1,0 0 0,0 0-73,1 0 1,0-1 0,1 1 66,-1 0 0,0 0 0,3 0 37,-1 0 1,3-1-1,2 1 1,-1-1 3,4 0 1,-1 0 0,1-1 0,0 1-205,0 0 1,-1 0 0,1-1 0,-2 1 170,-1-1 0,0 1 0,-1 0 0,-3-1 33,-2 1 0,-1-1 1,1 1 62,2-1 1,3 1-1,0-1 1,-3 1 74,3-1 0,-2 0 0,3 0-173,-4 0 1,2 0 0,0 1-1,-3-1-132,0 1 1,-3-1-1,0 1 124,0 0 1,1 0-1,-1-1-19,1 1 1,-1 0 0,0 0 9,0 0 0,0 0 1,0 0-24,-1 1 1,1-1-1,-1 0 18,21 0 1,0-1-4,-2 1 0,1 0-2,-2-1 0,0 1 11,-1 1 0,0-1 5,-1 0 1,-1 1-1,0 0 1,-1 0-7,-1 0 1,0-1-9,-1 1 1,-1 0-13,-2-1 0,0 1 6,-3 0 1,0-1-6,-3 1 1,1-2 77,13 1 1,-1-1-96,-16 0 0,-1 0-5,10 0 0,-3 0 11,9-2 1202,-7 1-1274,6-2-18,-21 3 1268,4-1-1430,-23 3 1809,-4 0-3041,-6 1 197,-1 1-1329,-5 0 1,0 0-1</inkml:trace>
  <inkml:trace contextRef="#ctx0" brushRef="#br0" timeOffset="72163">11133 9069 8018,'9'9'2135,"-2"-2"357,-7-7-1982,0 0-224,73-22-4398,-38 15 4131,14-5 1,0 1-31,-3 8 173,6 3-165,-9-1 0,2 1 6,-10 0 0,2-1-7,7 1 0,4-1 1,-2 0-706,-2 0 1,0 0 699,17 0 1,0-1 11,-15 0 0,-2 1 8,4-1 0,-1 0 11,2 0 1,1 0 10,1 0 1,1-1-786,2 0 0,-1 0 797,1 0 0,2 0 42,-4-1 1,4 1 0,1-1 154,3 0 0,2-1 1,-1 1-154,0-1 1,1 1 0,0 0-285,-2-1 1,-1 1 0,-2 0 396,7-1 0,-3 1 13,2-1 1,1 0-71,-22 2 1,1 0 0,0 0-3,1 0 1,-1 0 0,1 0-129,0 0 1,0-1-1,1 1 115,0 0 1,1 1 0,-1-1 35,0 0 0,-1 0 0,6 0-11,0 0 1,5 0 0,3 0 0,-1 0 0,-5 1-180,8-2 1,-4 1 0,5 0 52,-9 0 0,6 0 0,1 1 0,-3-1 1,-5 0 7,0 1 0,-4-1 1,2 1 2,1 0 1,4-1-1,0 1 1,-3 0-26,3 0 0,-3-1 0,3 1-11,-4 0 0,3-1 0,-1 1 1,-3 0 0,-2-1 1,-2 1-1,-1 0-49,0 0 1,0 0 0,0-1 45,18 0 1,3 0 6,-10 1 1,3-2-1,-2 2-6,7-2 0,-1 2-7,-11-1 0,3 0 1,-4 1 0,-1-1 0,-2 1 283,-1 0 0,-2 0-316,-2 0 0,-2 1-32,-3 0 1,0 0-199,7 0 0,0 0 97,-6 1 1,0 0-2868,2 1 0,-2 1-1590,8 0 4626,-21 3 0,-18-4 0,-4 1 0</inkml:trace>
  <inkml:trace contextRef="#ctx0" brushRef="#br0" timeOffset="72636">10503 10573 3277,'54'-1'466,"-1"-1"0,1 1 0,-11 0 0,0 0 0,0 0 119,6 0 1,1-1 0,-1 1-393,9 0 1,0 1-320,3-1 1,1-1 179,-18 1 0,0 0 1,1 0-29,0 0 0,0 0 0,4 0-58,2-1 1,4 1 0,1-1-1,-3 0 37,4 1 1,-1-1 0,2 1 57,-2-1 1,2 0-1,1 0 1,-3 1-35,1-1 1,-2 0 0,-1 0-187,4-1 0,0 1 0,0 0 213,0 0 1,1-1-1,0 1 9,0-1 1,1 1-1,4-1 32,-12 1 1,3 0-1,1 0 1,0 0-1,-3 0-26,2 0 1,-3 1-1,1-1 1,2 0 13,-2 1 1,2-1 0,1 0 0,2 1-1,2-1 17,0 1 1,4-1 0,2 1 0,-1 0 0,-2 0-1,-5 0-115,5 0 1,-4 0 0,-1 0 0,5 1 26,-5-1 0,4 0 0,3 0 0,0 0 0,-2 0 0,-4 1 5,-1-1 0,-2 1 0,-2 0 0,-2 0 0,-1 0-11,1 0 1,-2 0-1,-1 0 1,2-1-6,-1 1 0,3 0 1,0 0-1,-2 0 1,-3 0-6,10 0 0,-3 0 0,-2 0 37,1 0 1,-1 0 0,0 0-59,-3 0 1,0 0-1,3 0-63,-4 1 1,2-1 0,1 0 0,-4 1-52,2-1 1,-4 1 0,3 0-92,9 0 0,2 0 1,-1 1-1170,-9 0 1,-1 1 0,-2-1 1396,11 2 0,-3 0 0,-6-1 0,-5 0 0,1 0 0</inkml:trace>
  <inkml:trace contextRef="#ctx0" brushRef="#br0" timeOffset="73110">9907 11895 1127,'44'0'479,"1"0"0,-1 0 0,20 1 0,-4-1-216,-19 0 1,-2 0-7,3 0 1,1 0 13,3 0 1,1-1 167,0 1 1,5-1 121,-5 0 1,5 0-1,4 0 1,0-1-188,-4 1 0,1-1 0,1 1 1,1-1-1,-2 0-374,1 1 1,-1 0-1,1-1 1,-1 1 0,0-1 92,2 0 0,0 1 0,0-1 0,-2 0 0,-4 0-24,5 0 1,-5 1 0,1-1 75,2 0 1,-1 0 0,5 0-8,1 0 1,3-1-1,2 1 1,-3-1-24,2 1 1,-2-1 0,6 0-88,-16 1 0,5 0 0,2-1 0,1 1 1,-3 0-1,-5-1 29,16 1 1,-6-1 0,3 0-22,-3 1 1,3-1-1,0 1 1,-5-1 4,-1 1 0,-4 0 0,0 0-15,-2-1 0,0 1 1,3 0-2,-2-1 0,2 1 0,0-1 0,-2 1-23,1-1 0,-3 1 0,2-1-8,12 0 1,3 0-1,-6 0 102,1 0 0,-4 1-287,-3 0 1,-1 1-406,-3 0 0,-3 0-2939,-6 1 0,-3 0 3535,24 2 0,-31-2 0,-15 2 0</inkml:trace>
  <inkml:trace contextRef="#ctx0" brushRef="#br0" timeOffset="85802">10344 15349 6949,'50'-4'874,"0"0"1,-1 0 0,1 1-1,12-2 1,-2 0 0,4 0-335,-4-1 1,4 0-1,0 0 1,-4 0-1750,-4 0 1,-3 1 0,13-1 1390,-21 2 1,8-1 0,7 0 0,3-1 0,4 0 0,1 1 0,0-1 0,-1 0 0,-4 1 0,-5 0 0,-6 0-468,12 0 1,-9 0 0,-3 1 0,3-1 0,9 0 374,-11 0 0,6 1 0,4-1 0,4-1 0,1 1 0,2 0 1,-2-1-1,-2 1 0,-4 1 0,-4-1 0,-7 1-126,8 0 1,-8 0 0,-3 1-1,0 0 1,4-1 118,3 0 0,3 0 0,2 0 0,-1 1 0,-2-1 0,-2 0-264,9 0 1,-3 0-1,-1 0 1,1 0 256,-11 0 0,-1 1 0,1 0 1,1 0-1,3-1-33,-3 1 1,3 0 0,1 0 0,2-1 0,-1 1 0,-1-1 0,-2 1 9,8 0 1,-2 0 0,-1 0 0,1-1 0,3 1-20,-8 0 0,2 0 1,2 0-1,0 0 1,0 0-1,-2 0 1,-3 0 1,4 0 1,-5 1 0,0 0 0,3-1 0,7 0-1,-13 1 0,5 0 0,4-1 0,2 1 1,3-1-1,0 1 0,1-1 0,-2 1 0,-3-1 1,-2 1-1,-4 0-30,11-1 1,-5 1-1,-3 0 1,0 0 0,4-1-1,6 1-10,-13 0 1,5 0 0,3 0 0,3-1-1,1 1 1,2-1 0,0 1 0,-1-1 0,-2 1-1,-3 0 1,-3 0 0,-4 1-15,16-1 0,-4 0 1,-5 1-1,-1 0 0,0-1 1,2 1-2,0 0 0,0-1 1,0 1-1,0 0 0,-1-1 1,0 1-10,-5 0 0,0 0 0,-1 1 0,-1-1 0,-2 0 0,-3 1-31,6-1 0,-4 1 0,-1 0 0,0-1-15,-1 1 0,-1 0 0,0 0 0,0 0-53,12 0 0,0 0 0,-1 0-45,-3 0 0,-1 1 1,-1 0-85,-3 0 0,-1 0 0,-1 0-129,-3 1 1,-1 0-1,-1 0-548,17 2 1,-1 0-558,-6 0 0,-2 1-767,-6 0 0,-1 1 1957,-8-1 0,-2 0 300,19 4 0,-27-4 0,-13-3 0</inkml:trace>
  <inkml:trace contextRef="#ctx0" brushRef="#br0" timeOffset="86228">10160 17924 18018,'-44'14'-34,"-1"-1"0,0 1 1,-15 5-1,6 0-56,23-6 1,4 0 220,-9 10-327,20-4 61,21-5 107,16-2-933,22-5 950,18-2-776,-21-5 0,3-2 784,6 0 0,5-3 11,-9 0 1,6-2-1,0 0 1,-1 0-772,7-2 1,-1 1 0,3-2 780,0 1 0,4-2 0,0 1 1,-2-1-406,-10 2 1,-1 0 0,-1 1 0,1-1 415,2-1 1,0 1-1,2 0 1,4-1-121,-5 0 1,5 0-1,1-1 1,1 0-1,0 1 1,-4 0 133,0 0 1,-2 0 0,-2 1-1,4-1 1,4 0-23,-10 1 0,4 0 0,3-1 0,2 0 0,1 0 0,-1 0 0,-1 0 0,-3 1 0,-3 0 59,13-2 1,-4 1-1,-2 0 1,1 1 0,4-2-17,-8 2 1,3 0 0,1-1 0,1 0 0,-1 1 0,-1-1-1,-4 2 31,6-2 0,-2 2 1,-2-1-1,-1 1 0,2 0-1,1-1 0,0 1 0,0-1 0,0 1 1,0 0-10,-1 0 0,0 0 0,0 0 0,2 0 0,4-1 18,-6 2 0,4-1 1,2 0-1,1 0 1,-1 0-1,-1 0 0,-3 1-55,-2 0 1,-2 0 0,-1 0-1,-1 0 1,2 1 0,3-1-16,1 0 1,1-1-1,2 1 1,1 0 0,1-1-1,-1 1 1,0-1 5,-9 2 0,2 0 0,-1 0 0,1-1 1,-1 1-1,-1 0 0,-1 0 0,-1 0-17,6 0 1,-3 0-1,-1 0 1,-1 1-1,3-1 1,1 0-14,3-1 1,2 1-1,2-1 1,1 0 0,-2 1-1,-1 0 1,-4 0 0,4 0 0,-2 0 0,-3 1 0,0 0 0,1 0-10,0 0 0,0 0 0,0 0 0,0 0 0,0 1-12,-1 0 1,0-1 0,-1 2 0,1-1 0,-1 0-11,-1 0 1,0 1 0,0-1 0,-1 1 0,0 0-20,-1 0 1,0 0 0,0 1 0,-1-1-1,0 1-40,10-1 0,1 0 0,-1 1 0,-1 0 7,-3-1 0,1 2 1,-1-1-1,-1 0-130,-3 1 1,-1-1 0,0 1 0,-1-1-139,-3 1 1,0 0-1,-2 1 1,0-1-681,11 0 1,-1 0 0,-1 1 1049,2 0 1,0 0-1,-7-1 1,-7 1 0,-4 0-1,-3 0 1,0 0-1</inkml:trace>
  <inkml:trace contextRef="#ctx0" brushRef="#br0" timeOffset="87779">7361 14878 21153,'28'38'41,"0"0"1,-1 0-1,0-1 1,0-1 0,-2-4-675,1-2 0,-1-2 655,4 4 1,1 1-698,2 1 1,0 1 679,3 3 1,0 0-377,1 2 1,0 1 361,2 1 1,-1 0-634,1 2 1,0 0 624,0-1 1,0 1-32,0 0 1,0-1-37,0 0 0,0-1-42,-1 0 0,1-1-118,-2-2 0,1 1-201,-1-4 0,1 1-1659,-5-6 0,2 0 0,-1-1 2104,7 7 0,-1-3 0,-4-3 0,-3-4 0,2 1 0</inkml:trace>
  <inkml:trace contextRef="#ctx0" brushRef="#br0" timeOffset="89193">7275 14885 14577,'-2'-9'3899,"0"2"-2818,2 7 1025,-19-63-1299,12 43-796,-3-14 0,0 4-319,7 27 78,2 4 67,0 3 236,0 25-45,-2-6 0,0 36-17,0-23 6,0 14 0,-1-14 11,-1 0 11,-2-2 12,1-2 101,-8 8-3444,3-12 3416,-5 3-343,1-11 549,5-9 101,-2 0 449,7-9-606,2-3-123,-2-4-78,1-4 11,-2-3 3238,-2-21-3272,4 9-2498,-2-15 2494,9 15-2270,1 0 2247,4 0-1023,1 0 1033,3 0-1163,0 1 1147,2 1 6,0 2-1,0 1 1197,7-5-1219,4 2 6,10-3 0,10 4-12,8 7 195,-21 9 0,0 2-184,22-1-38,-2 5 33,-16 1-6,-1 0 6,-3 3 1947,-1-1-1959,-5 1 7,-1-1-1,-1 3-5,-9-3 11,-1 1 0,-8-4-11,-4 1 772,-1-2 318,-5-5-1079,-1-1 3392,-7-7-3403,0 0 11,-2 0-11,-10-4 5,5 6-11,-6-2-16,1 6-23,-3 4 39,-1 0 0,1 5-5,6 2-1,-2 4 1,0 2-6,-2 2 0,-12 12-6,-5 7-3375,0 2 3415,4 1-12,12-7-419,3 0 403,1 2-12,3-1 6,2 0-5,4-1 5,2-2-6,2-2 12,2-2 22,2-2 0,-1 4-6,3-8-5,-1 2 0,2-9 16,1-2 3188,1-3-3193,0-1 1134,0-1-1050,-3-3-39,-1-1-40,-3-3-5,0-1 17,-2-2 11,-8-15-28,7 7 11,-5-11-5,13 10-6,0-1-6,2-3 1,3 0-1,3-1 17,5-1-5,4 1 0,3-1-6,3 3 0,3 0 0,13-4 5,-6 6-5,8-3 0,-9 11 6,-1 1-3393,1 4 3387,0 1 0,1 3-322,-1 1 322,0 1 0,0 2 0,12 4-17,-9 2 11,7 4-16,-12-2-17,-2 0-40,-1 2-83,-2-1 3086,-2 2-3495,-1 0-567,-4 1-984,-1 1-7428,-4-2 8702,-3-1 0,-4-6 0,-3-3 0</inkml:trace>
  <inkml:trace contextRef="#ctx0" brushRef="#br0" timeOffset="90281">7017 13343 20593,'-1'-39'1017,"-1"0"0,0-24-1113,1 66 74,1 10 84,3 5-29,0 10-10,5 4-848,1 5 831,1 7-845,2 5 839,2 5-6,1 4-8,-7-27 0,0 0-28,0 2 0,0-1-48,1 1 1,-1 1-71,1 0 0,-1 0-73,1 0 1,-1-1-68,1-1 1,-1-1-412,8 27-303,-6-24 0,1 0-509,4 11-746,2 6-1058,-10-26-1455,-2-4 4782,-3-4 0,0-8 0,-2-3 0</inkml:trace>
  <inkml:trace contextRef="#ctx0" brushRef="#br0" timeOffset="90452">6999 13733 9666,'-15'-52'1566,"0"0"0,1 3 1,2 3-929,4 13 1,1 2-5239,-6-31 5373,3 0-168,2 2-113,3 0-88,3 4-96,3 4-101,5 4-117,4 4 1257,6 4-1364,5 5 524,3 3-624,5 5-62,3 6-79,3 4-84,0 6-78,1 6-129,-2 6-202,-2 7-1730,8 25-525,-14 1 3006,-8-4 0,-4 0 0,-3-3 0,-2 0 0</inkml:trace>
  <inkml:trace contextRef="#ctx0" brushRef="#br0" timeOffset="90624">7081 13829 17400,'-4'-50'407,"0"0"0,1 4 0,2 7-289,10 12-74,4 0-49,2 2-79,4 0-95,4 3-135,2 2-174,3 2-262,2 1-2334,-1 5 1,2 1 3083,13-4 0,5 0 0,-31 10 0</inkml:trace>
  <inkml:trace contextRef="#ctx0" brushRef="#br0" timeOffset="91292">7760 13274 21926,'-3'6'89,"6"4"-94,15 8-5655,2 2 5654,3 1-34,1 2-16,0 1 1040,-1 2-1102,4 10 56,-7 11 85,-4-10 16,-12 2 23,-10-23 10,-4-3 2796,-4-3-2745,-1-3-1469,-1-4 1480,0-2-10,1-5-12,1-3 0,1-6-6,3-2 68,-2-14-107,6 7-22,0-9-17,5 11 0,3 0 3352,7-8-3396,1 8-12,7-7-6,1 8-5,3 1 0,3-2-12,3 1-33,18-11 39,-10 7-471,-4 4 1,-1-1 493,4-2 0,9-7 10,-16 11 1,-3 1 11,-3 2 23,0-1 49,-6 5-16,-4 3-16,-7 5 867,-4 3-929,-4 7 28,-1 0 16,-5 9-16,-2 0 5,-1 5 11,-8 12-16,6-5-1,-4 7-3397,10-9 3387,1 0-119,4-1 107,2 9 1,2-10-1,3 6 6,3-12-6,9 2 28,-1-8 3334,7 1-3317,-5-10 193,3-1-171,0-2 12,1-4 84,10-7-57,-8-2 18,6-6 38,-11 1 208,2-10-146,-8 4-3431,1-7 3370,-8 7-2297,-2-1 2229,-1-1-504,-5-11 510,-1 11 0,-5-8 123,-4 10 1982,-2 4-2053,-7 1-114,4 10 2953,1 5-3014,-3 8-12,4 1 1242,-4 6-1409,1 11 22,6-4-96,0 8-3536,8-6 3189,4 0-1865,7 13-5253,12 0 7190,5 2 0,-3-14 0,-6-11 0</inkml:trace>
  <inkml:trace contextRef="#ctx0" brushRef="#br0" timeOffset="91916">8719 13174 12187,'0'-4'4465,"0"0"588,0 4-5154,-5-28 659,3 34-530,-3-23 232,5 42-232,0 7 770,0 5-781,-1 11-23,-1-4 23,2-8-11,-1-13-6,1-10 28,0-8 28,0-3 1109,0-2-280,2-8-801,-1 0-22,3-9-12,0 1 6,1-1 0,2-2-11,-1 0 5,3 0 1,0 2-18,1 1 12,6-2-34,-3 6-11,4-2 6,-4 8-23,6-1 11,-4 3-10,5 1-1,-7 3-6,0 0 1,0 3-6,5 8 17,-5-1 16,3 8-10,-5-3-6,-1 2 11,0 1-12,8 16 18,-2-8 0,4 6 10,-3-16-16,-4-7 0,1-4 12,2-1-1,-1-3 11,1-3 1,1-3 16,0-5-6,3-4 18,-2-3-1,0-3-3380,-1-4 3403,-3-2-2269,-3-3 2263,-2-1-381,-3-5 365,-2-3-18,-3-5-16,0-3 17,-2-1-6,-1-2 16,0 16 1,-2 1 11,-2-15-577,-3-9 588,3 24 1253,-2 5-1202,1 5 2520,-1 0-2464,1 9 494,1 3-674,2 7 1253,2 3-1331,1 2 1082,1 2-1021,-1 5 29,0 5 5,1 7-11,0 5-14,3 6 0,1 2-25,2 13-647,0-8 0,2 1 535,3 8-99,-2-13 1,1 0-137,7 18 142,-6-19 1,1-1-402,8 9-1006,3-3 581,2-4-470,2-4-1070,2-4-2885,-1-6 4826,4-1 1,-15-11-1,-1-2 1</inkml:trace>
  <inkml:trace contextRef="#ctx0" brushRef="#br0" timeOffset="92149">9176 13024 19608,'-6'0'3674,"1"-1"-1888,5 1-1668,68-45-1220,-37 29 1169,18-13 1,2 1-40,-16 15-17,9-3-17,-16 6 375,-2 2-454,-3 2-643,6 0-487,-9 4-2800,5 0-5423,-12 4 9438,-2-1 0,-6 1 0,-2-1 0</inkml:trace>
  <inkml:trace contextRef="#ctx0" brushRef="#br0" timeOffset="93323">21507 14250 17249,'32'-47'1361,"0"1"0,-3 4 0,-7 7-801,-14 16-66,-3 4-91,-4 4 112,-3 3-425,-2 5-57,-3 1-44,-4 4 22,-5 5 23,-19 19-6,1 2-11,-3 6 0,-2 2-1552,11-9 1,0 0 1534,-12 13 0,-1 0-14,7-6 0,2-1-1213,-3 4 0,-1 0 1137,0 1 1,-3 3-119,3-4 1,-3 2 0,-2 2-288,4-6 0,-2 1 1,-1 0-1,2-1 457,-4 4 1,1-2 0,-1 0-383,-3 2 1,-1-1 0,6-8 439,12-11 0,2-5 352,-7 2 0,0-3-305,-14 1 6,-9-3 1344,22-16-1271,-9-14-39,14-2 106,4-9 0,1-3-40,3-4-84,6 7 1,3-1 95,3-2 17,2 0-17,3 3 1436,2-7-1419,1 11 27,1-4-16,0 15-34,1 5 2774,-1 3-2880,1 4 1078,0 1-1207,-1 8 17,2 2 61,0 9-10,2 3-7,2 4-2951,1 4 2946,1 2 17,1 0-12,1 3 1,2-1 5,2 1-11,1-1 17,4 1-11,2-2-1,3-1-1810,4-3 1777,4-1-39,4-3-73,6-3-129,6-1-602,-7-8 1,3-2-620,-10-2 0,2-1 1490,18 1 0,-4-1 0,-8-2 0,-2-1 0</inkml:trace>
  <inkml:trace contextRef="#ctx0" brushRef="#br0" timeOffset="95289">22051 15765 13393,'15'-50'621,"-1"0"1,0 6 0,-2 5 2677,1 7-2969,-5 13-89,0 0 1308,-7 13-1516,0 3 519,-1 3-636,0 6 78,-2 13 12,0 5-6,-2 12 3386,-2-4-3375,-1 4 6,-8 23-1094,5-26 0,-1 1 1088,0 0 0,-1-1-3,-1-1 1,-1-1-20,-16 24 16,7-18-713,-5 5 736,11-21 50,3-7 23,4-4 17,1-6 38,2-6-116,1-6 2020,1-6-2004,1-7-5,2-5-6,0-6 484,2-5-518,3-5-5,2-6 16,6-3 3,-1 11 1,2-1-972,-3 10 1,1-1 967,4-10 1,0 2 33,7-16-25,-6 21 0,0 0-3,8-16-23,-9 20 1,0 2-71,7-6 81,-1 3-4,4 4-12,2 1-2587,2 4 2576,4 3-34,19 0-1218,0 11 1196,1 5 993,-10 12-982,-18 8-74,0 22 69,-8-3-1,-4 18-108,-10-8 91,-8 4-10,-6 4 16,-7-1 553,-5-2-497,-3-5 23,-2-6 0,0-7 22,-2-5 1514,-14 1-1419,-1-6-28,2-3 17,9-9 141,14-8-152,9-1-6,2-1 194,7 0-261,2 0 2424,7 0-2463,12 2 537,7-1-594,14 3-649,0 0 571,7 0-3222,4 0 3139,5 0-71,-15-1 1,0-1-2236,22-1 2297,-22 1 0,-1-1-666,13-1 232,-1-3-62,-3-1-28,-2-4 51,-3-2 112,-4-2 184,-4-2 191,-5-1 456,-5 0-85,-6-1 609,-2-5 1858,-9 5-2082,-1-3 3116,-9 8-3161,-3 0 744,-3 1-800,-3 1-50,-3 1-40,-2 2-27,-3 1-23,-2 1 191,-14 1-325,7 2-45,-9 2-40,13 2-44,2 4-22,3 2 0,4 1-12,-1 9-5,7 4 0,3 9-1,11-6 7,6-3-23,5-7 28,3-3 0,3-1 33,15-1-21,-9-5 10,10-2 40,0-8-46,-9-2 18,7-5 11,-14 0-12,-2-2 46,-2-2-12,-4-1-5,-2-1-1,-2-2-5,-3 0 6,-1-2 6,-3 1 55,-2-8-50,-1 8-3387,-3-7 3465,-7 6-100,-1 6-7,-4-2 29,-8 7-56,3 3 5,-9 3-33,-3 4 6,7 4-1,-6 3-16,11 4 16,1 3-22,1 3-6,1 2-122,3 2 94,0 1-5,4 2-22,4 2-219,3 13 49,7-6-88,3 9-107,8-12-150,2 0-169,5-1 1712,3-2-2104,3-3-218,4-3-3062,3-4 2311,3-4-1462,-7-7 0,1-3 1305,19 1 1383,-16-4 0,0-1 908,15-4 0,2-4 0,-1-3 665,-2-2 2026,-3-2-810,-3 0 97,-3-3-102,-4 0-252,-1-2 824,10-11-1563,-14 7-118,8-9-73,-19 13-77,-3 0 1854,-4 2-1598,-4-7-526,-5 8-72,-4-3-57,-5 9-55,-6 2-40,-5 2 626,-4 2-609,-18 2-112,7 3 2551,-11 3-2557,13 4 368,2 5-390,3 1-6,1 3-22,5 1 22,1 2-33,-1 10 11,7-6-11,1 7 5,7-9-22,3 0-33,9 4 55,-1-7 6,10 2 17,-2-10 661,2-1-650,2-5 284,0 0-256,0-3-949,1-4 966,-1-1 22,-1-5 113,4-8-74,-8 3 17,3-7-5,-9 5-3085,-2-1 3067,-2 0 113,0-4-84,-2 6 39,0-3 637,-3 10-643,0 2-50,0 3-34,0 2 3236,0 0-3376,-4 6 1,0 2 55,-4 4-33,1 3-112,-4 12-17,4-5-62,0 10-78,5-9-56,3 2-3460,4-1 3360,4 1-109,6-2-48,5-2-62,5-2-96,5-2-290,2-3 173,5-2-56,1-4 2211,1-2-2362,2-2 0,-2-2-2865,1-4 3049,-1 0 202,0-4 13,-1 0 463,-1-2 252,-2 0 208,-2-2 190,-3-2 184,-2 0 180,-3-2 123,-2-1 107,-3-2 1231,5-9-1248,-7 6 564,2-6-693,-10 10-101,-4-1-111,-1 2-102,-4 0 3207,-1 1-2709,-12-10-811,3 12-45,-8-6 446,-1 12-575,3 4-11,-6 1-11,5 4-1,-12 7-27,5 1-6,-8 8 17,7-1-3415,2 3 3387,-1 3-2263,2 1 2252,2 2-236,4 2 202,3 1-45,4 0-40,4 1-61,3 0-27,5-3-17,5-1 22,6-2 44,5-4 74,3-4 67,3-5 33,3-5 34,13-6 6,-8-7 44,9-7 29,-13-4 27,0-6 23,-3-5 1218,0-4-1191,-2-5-16,-2-5-5,-2-6-6,-2-5-87,-9 25 0,-1-1 8,0-2 1,0-1 2,0 0 0,0-2 104,3-15 0,0 1-82,-4 12 1,1 1 2,1-9 1,0 1 123,1-8-12,-3 9 2736,-2 6-2764,-4 6 412,-1 6-440,-2 5-27,-1 5-34,-1 5-23,-1 3 1397,3 4-1553,-1 2 50,2 11 22,0 2 1,0 13 5,0 6-373,-1 34 328,0-7-611,0-16 0,0 1 577,0-8 1,0 0-42,-1 3 0,-1 0-85,0 0 1,-1 2-597,-3 17 0,-1 0-17,2-13 0,-1-1-963,-2 13 0,0-3-8050,-3 11 9436,4-12 1,2-25 0,4-11 0</inkml:trace>
  <inkml:trace contextRef="#ctx0" brushRef="#br0" timeOffset="96056">20280 16621 18011,'-4'-4'2481,"1"0"-1271,3 4-1121,101-28-5687,-42 22 5624,-13-3 0,7-1 0,-5 4 16,-5 8 0,-1 5-327,3 0 1,3 2 0,-2 0 357,9 3 0,1 1-171,-7-1 0,3 1 0,-4 1 182,6 3 0,0 3-232,-2 0 1,3 4 0,-3-1 188,-11-4 0,-1 0 1,1 2-9,11 5 1,4 3-1,-5-2 1,3 5 0,-2 3-1,-4-2 1,2 3-1,-3-1 110,-11-8 0,-2-1 1,3 3-114,5 5 1,3 5 0,0-1 0,-5-2-11,-7-6 1,-2-2 0,0 2-3,9 8 1,2 2 0,-3-2 3,3 4 0,-3-1-5,1 1 0,0 1 20,-2-1 0,1 3-62,-4-4 1,0 3 0,-1-2 7,5 6 1,-2 0-7,-6-8 1,0 3 0,-3-3-12,-2 2 0,-3-2 0,-2-2 1,-3 1-23,-2-4 0,-3 0-53,-4-3 0,-2 0 590,2 24-1702,-12-6-2112,-7-6 3333,-10-3 0,7-19 0,0-4 0</inkml:trace>
  <inkml:trace contextRef="#ctx0" brushRef="#br0" timeOffset="96707">20654 16235 17943,'16'-42'829,"0"0"0,-1 4 0,-4 8-213,-7 22 33,-3 2-262,0 3 0,-1 1-342,-3 5-17,-2 3 56,-5 8-6,-4 4-16,-5 5 5,-5 7-11,-4 4-26,3-4 1,0 1-316,4-6 1,-1 0 295,-7 10 0,1-1-3,6-8 1,2-2 36,-22 23-6,4-3 6,15-16 0,1-1-12,-10 11-10,-2 7-29,16-18 98,2 7-53,7 10-28,2-9 1,8 4 10,3-20-22,4 0-11,0-1 22,3-1 0,1-1 23,2-3 22,2-1-11,4-3-3186,5-2 3186,7-3-45,8-2-56,9-1-299,-9-3 1,2 1-89,-8-1 1,1 1-4474,22-1 1,-2-1 4019,1 0 0,-3 1 1,-40 2-1</inkml:trace>
  <inkml:trace contextRef="#ctx0" brushRef="#br0" timeOffset="97726">10279 16605 7755,'-7'-2'3607,"2"0"-1388,5 2-1665,-66-3-2509,33 6 2176,-10-2 1,-2 0 198,4 9 65,-5 2-149,-5 1-28,-5 3-39,-4 2-138,28-8 1,-1 0-608,-1 2 0,-1-1 580,-2 3 0,-1 0-4,0 0 1,0 2-12,-2 1 1,-1 1 8,1 1 0,-1 1 6,-1 1 0,1 2-873,-2 0 1,1 1 871,0 1 1,-1 2-14,2-1 0,-3 3-376,4-1 1,-2 3 0,1-1 347,-6 5 0,0 1-21,6-5 0,-1 3 0,3-3-320,-4 4 1,3-1 314,-1 1 1,0-1 5,3 0 0,0 1-3,1-2 0,2 1-6,1 0 1,0-1-6,3-1 0,0 1-259,-8 11 1,1 0 230,11-12 0,1-1 0,-7 9 0,3-1 862,-3 10-873,4-2-11,3-3 828,4 1-801,2-2 1,1-1 0,1-3 16,2-2 1064,0-4-1075,2-2 2683,2-3-2722,2-2 33,2-4 6,1-3-11,2-4 123,1-2-128,1-4 1764,1-2-1759,0-2 266,1-2-266,1-1-1669,-1-1 571,1-5-380,0-2-455,0-5-291,0-1-3438,-1-10 5544,1 1 118,0-10 0,0 17 0,0 1 0</inkml:trace>
  <inkml:trace contextRef="#ctx0" brushRef="#br0" timeOffset="98076">7812 18031 14218,'-12'-44'784,"1"-1"0,1 3 0,1 8 85,2 14-265,2 2-48,-1 1-36,1 2-16,1 3 50,1 1-139,0 4-54,1 2-154,0 3 32,2 1-507,-2 1 94,1 3 96,-2 3 128,-3 18-5,-1 1-45,-4 16 5,1-4-833,-4 24 783,4-13-1543,4-15 1,1-1 1548,0 15-12,2 1-164,1 2 159,4-16 0,0 0 0,4 17 22,5 10 6,2-22 28,3-5-75,1-2 119,4-6 29,1-1 39,3-5 45,2-2 28,4-3 2709,19 3-2637,-9-6 201,15 0-228,-14-8-45,1-2-1131,1-2 1103,3-4-45,-2-2 731,1-3-771,-2-1-16,-3-1 12,9-5-2484,-16 4 2355,4-3-1007,-20 6 743,-4 1 467,-4 1-4976,-1-4-3977,-3 4 8811,-1-3 0,-2 7 0,-2 0 0</inkml:trace>
  <inkml:trace contextRef="#ctx0" brushRef="#br0" timeOffset="100759">24320 15521 6854,'-8'-3'2560,"1"0"-1513,7 3 2537,0 0-2346,-61-20-78,40 12-628,-14-3 0,2-1 1216,19 3-1037,4 3-89,1-2-79,4 3-56,3 0-67,0 0-83,2 3-85,0-1 168,0 2-409,1 0 34,4 0-23,4 1 0,5 0-5,4 1 6,5 1-3399,3 2 3388,4 1-1,2 3-1231,2 1 1231,3 1-839,1 3 834,4 1-23,1 2 17,1 2 11,-2 1-207,-6 2 0,-2 2 185,7 6 5,-11-6 1,-3 0-1,-8 2 6,-4 0 6,-6 1 2174,-4 0-2141,-2 1-27,-4-1-1,-3 2 0,-2-2-22,-3 2 16,-3-2-16,0 1 0,-3-2 1424,-12 8-1374,5-11 6,-9 5 11,6-13 0,-3-3 0,0-4 1412,-1-4-1378,-1-1 826,1-7-821,0-2-17,2-6 90,-10-17-50,2-11-85,3-4-614,7-2 643,14 11-17,2 0-12,6 1 51,3-13-39,4 13 0,3-10-17,3 15-6,3-1 18,1 0 4,4-1 40,15-18-668,-4 12 617,1 4 1,2 0-2611,12-7 2585,-13 15 1,1-1-15,5 0 1,0 2-496,-8 6 1,-1 1 506,10-5 0,-1 1 10,10-5-21,-3 4-6,-7 4-17,-5 5-45,-8 2-230,-2 3 29,-10 5-17,-3 1-90,-8 3-540,-2 8-390,-1 0 1608,-2 8-5701,-2 0 5807,-2 3 0,3-8 1,1-1-1</inkml:trace>
  <inkml:trace contextRef="#ctx0" brushRef="#br0" timeOffset="101366">24291 15397 9632,'-5'-2'3125,"2"0"3843,3 2-6346,-41-21-4678,33 15 4191,-30-16 931,48 19-982,-1 2-5,4 0-7,-2 1-4,0 3 38,8 7-56,-5 0 6,8 6-5,-7 0-18,3 0 7,0 5-12,2 0 5,1 4 12,1 1 3425,12 15-3436,-6-9-12,9 11-3397,-9-13 3392,2 1 0,11 12-1955,-8-10 1938,6 8-43,-13-14 32,-3-2-23,5 16 34,-14-16 11,2 12 17,-18-20 11,-3 0-11,-7-2 0,-7 1 6,-4-2-6,-7-1 22,-1-1 6,-4-3 7,0-2 2395,-1-4-2346,-16-2-45,14-6 20,5-2 0,1-1 479,-3-8-471,-9-10 90,9-9-2606,11 5 2533,-3-11-1731,14 11 1748,3 0-688,4 0 671,2 1-358,2 1 341,1-1 45,4 3-79,2-3-10,5 1-23,5-3 5,6-2 318,5-2-312,7-4 1158,6 0-1164,6-1 1,4 0-4,-10 13 1,2 1-14,-11 6 0,1 0 16,21-10 1,-1 1 545,5-1-576,-22 12 0,-1 2 3,6-2 2165,-7 4-2166,-5 3-10,-5 3-29,-6 2 575,-3 4-833,-5 4 203,-2 8-460,-3 2-47,-4 14-3280,-3-6-4755,0 6 8631,-1-10 0,2-7 0,1-4 0</inkml:trace>
  <inkml:trace contextRef="#ctx0" brushRef="#br0" timeOffset="102031">23982 15606 14409,'-3'-2'3367,"0"1"861,3 1-4037,55-64-733,-27 45 598,8-17 0,2 5-808,-5 25 830,-1 3-16,3 2-34,-1 1 370,2 3-381,-1 2-12,1 5-10,18 10-1350,-14-2 1366,-6 0 0,0 3-5,2 5-6,9 10 0,-19-9 229,2 14-229,-11-9 84,2 10-96,-14-12 24,-2-1-12,-3 0 0,-4 1-176,-2-1 176,-4 0-17,-6 7 17,4-10 11,-6 4 40,7-14 1411,0-3-1350,0-4 71,1-2-65,-2-4 754,0-1-760,-2-1 201,0-4-178,-12-8-29,-4-8-50,-2-2 0,0-3 0,11 5-11,1 0 73,-9-22-85,14 14 23,-7-27-28,17 28-17,2-9 6,5 10 0,3-1 0,4 0 5,4-3-588,4-1 594,3-2 0,2-1 23,4-3-1,-5 11 1,0 0 10,13-14-33,-12 15 0,1 1 28,9-8-5,-1 2-1,0 1 0,-1 2 1,-1 1-6,0 4-12,-3 1-5,1 3 23,9-2-1,-8 5-19,3 2 0,1 1-48,2 1 28,21-5-11,-24 10 6,0 0-6,-1 2 0,-3-1 5,-4 3-16,-6-1-6,-5 2-11,-5-1-5,-4 1 5,-2 1 610,-1 1-604,-3 3-17,-3 3-45,-5 2-118,-5 3-100,-4 2-1098,-14 9-180,7-5 1580,-22 16 0,32-23 0,-7 5 0</inkml:trace>
  <inkml:trace contextRef="#ctx0" brushRef="#br0" timeOffset="102649">24044 15529 15834,'33'-33'177,"0"1"1,-1 2 0,-4 8-44,-2 18-22,3 1 1185,1 2-1230,2-1 1148,17 5-1198,-11 1 0,-4 2 0,2 2-302,-6 3 0,-1 2 288,1-1 0,-1 2-3,24 19 0,-20-5 6,-4 2 1414,-5 3-1425,-4 0 288,-5 1-283,-6 1-11,-5-1 5,-3 1-5,-4 0 0,-2 0-2612,-9 14 2595,3-13 0,-7 9 1151,6-17-1117,-2-4 28,0-2 8,0-4 132,-7 1-62,3-8 6,-7-2-6,5-6 319,-2-3-190,-24-15-174,16 3 0,-18-12 6,23 6 28,1-2 0,3-2 5,2-1-22,5-1-11,4-2-878,4 0 866,4-1 35,9-14-46,1 9 34,19-24-56,-4 20 17,12-11-439,-4 10 445,6-3-7,3-3-5,-8 12 1,2-1-15,-8 9 0,0-1 8,8-6 1,1 0 45,12-7 10,-17 13 1,0 0 11,12-9-6,8-6-5,-22 18-17,-4 3 2729,-3 4-2763,-4 2-11,-2 2 1192,-4 3-1209,-3 2-22,-2 2-6,-2 2 720,-1 0-759,-1 1-44,1 0-80,2 3-167,1 1-1776,4 9-1921,-3 0 4044,3 8 0,-7-11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5:38:14.73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2138 1449 25436,'-18'53'-2030,"6"-12"-243,10 2 2231,5-8 1,-2-16-1,3-2 1</inkml:trace>
  <inkml:trace contextRef="#ctx0" brushRef="#br0" timeOffset="219">2108 1118 14964,'24'-7'-2689,"-7"-2"1,-14 15 0</inkml:trace>
  <inkml:trace contextRef="#ctx0" brushRef="#br0" timeOffset="845">2438 1491 13446,'-2'-7'1507,"1"1"1157,1 6-1778,0 0-825,19 55 1118,-13-32-1154,4 10 1,0 1 382,-9-3-358,-2-7 0,-3 7 1,-2-11 2158,-1-2-2181,-1-1-5,1-2-7,0-2-10,2-3 425,1-1 294,2-4-411,0-5-34,2-5-45,0-6 6,1-4 224,3-18-50,3-11-236,0-4-1935,2-2 1885,-2 15-28,0 1-540,4-7 478,-1 13-5,2-3-1,-2 17-10,1 2-6,0 3-23,3 2 12,2 2-6,1 2 0,3 1 5,2 2-10,0 2 5,2 3 0,-2 2 11,18 22-22,-17-8 1775,13 16-1808,-18 2 27,-8-8 721,1 12-704,-9-11-17,-5 11 23,0-13-12,-3 7 12,0-17 33,-2 0-17,3-11 1,1 0-6,3-11 5,1-3-11,3-6 12,1-5 10,4-4 12,3-4 11,2-3 0,3-3 11,1-2 23,2-2-1,1 0-615,8-11 582,-7 11 0,7-5-17,-10 17 17,0 4-28,-1 3-11,-2 4-6,1 4 6,-1 2-11,1 3-6,0 1-6,9 8 12,-6 2-6,6 8-2726,-5 2 2676,-2 4-34,2 3-1610,-2 3 1475,-2 3-373,-1 3 122,-4 2-225,-4 3-369,-4 2-762,-2 3-1775,-4 2-5753,0-5 9231,-3-6 1,2-19-1,2-6 1</inkml:trace>
  <inkml:trace contextRef="#ctx0" brushRef="#br0" timeOffset="1334">3478 1733 21081,'13'-44'461,"1"0"0,-2 4 0,-2 9-3272,-7 23 3024,0 2 1407,-2 4-1541,0 0 915,1 2-955,1 3 40,5 9-40,0 2 641,5 8-646,4 14-18,-4-5-16,4 14 12,-7 15-12,-5-11 5,-4-14 1,-1 2-295,-6 4 0,-3 0 255,2-10 1,-1 1-9,-4 8 0,-2 1-17,1-7 0,0-1 15,-6 13 21,-4 6 23,7-21 34,7-13-6,-2-3 5,7-12-5,1-5-16,1-6 3149,0-5-3139,0-8 6,0-5 8,2-11 1,0-3-2677,4-14 2640,-1 7 0,2 0 0,8-13-281,-5 29 0,0 1 286,2-1 1,0 0 0,11-28-1810,1 3 1827,-1 4-1,-6 18 1,-1 1-1484,8-16 1466,-9 19 1,1 1 6,6-7 941,11-9-947,-6 13-6,10-5 17,-11 18-12,0 3 1,0 4-1073,-2 4 1056,-1 4 578,-2 2-573,-1 5 1406,-1 3-1400,-1 6 645,-2 6-656,-2 5 16,-4 4-5,-2 3 179,-4 3-179,-5 2-11,-4 1-6,-7-1 12,-4-1-1,-3-2-1647,-4-2 1659,-3-2 16,-2-3-192,-1-2 164,-1-4-27,0-2-68,2-5-73,1-3-122,5-4-186,4-3 399,2-7-7114,7-8 7197,4-5 0,6 3 0,2 6 0</inkml:trace>
  <inkml:trace contextRef="#ctx0" brushRef="#br0" timeOffset="3670">4055 1858 22677,'47'-23'209,"0"0"0,-4 1 0,-6 1-46,-14-4 17,-1-2-40,0-4-4210,-1-3 4171,-1-4-17,-1-4 1324,-2-6-1358,-1-3-16,-2-6-940,-2-2 900,-1-4 6,-6 32 0,-1-1-670,1-13 0,0 1 675,-2 11 1,-1 0 11,1-8 0,-1 2 1382,-1-7-1320,-2 6 38,-3 8 29,0 5-1,-4 8 40,2 4 1744,0 7-1828,0 2-39,2 4 3124,0 1-3158,0 2-5,-9 20-7,-2 15 255,-4 13-271,3 9-289,4-7 289,0 6-1165,1 5 1182,6-29 0,0 0-17,0 1 0,1 1-12,0-1 1,0 2-73,1 14 0,1 1-11,0-15 0,2 1-247,4 22 1,3-2-158,5 2 193,-1-24 1,2-2-406,10 6-67,1-7-124,1-6-39,0-5-2787,-1-6 2782,-2-6-475,0-6 721,-1-7-1263,1-5 1728,1-7 573,-1-4-243,1-4 96,-1-1 83,-1-3 107,-2-2 96,0 0 743,6-14-1010,-8 13 557,4-9 23,-11 18-51,-2 5 1590,-5 2-1735,-1 5 69,-1 3-243,-3 2 2489,-1 3-2237,-10 1-520,3 3-46,-5 2 2506,0 8-2539,3 4-56,2 0-11,4 2-12,6-6 0,2 1 12,3-1-6,5-1 6,4 0 5,3-2-17,5-1 6,2-3 0,19-3 0,-9-2 0,13-4-2918,-15-3 2946,-2-4-367,12-19 345,-18 8-2293,8-14 2287,-21 11-1535,-3-1 1529,-2-1-174,-3-2 180,-1 2-364,-3 1 375,-3 3 894,-2 3-882,-4 4 1696,-3 5-1696,-1 1 10,-3 5-16,-2 2 2586,-14 4-2570,7 5-5,-10 4-17,12 3 1639,2 3-1650,1 2 11,5 3-966,1 1 938,5 3-893,3 15 904,3-8-523,5 13 501,4-11-17,4 1-50,4-1-90,5 0-1320,2-3 1136,4-1-90,3-4 655,0-2-746,1-6 477,-2-2-1086,6-2 487,-10-7-23,6-1 17,-10-8 118,1-2 79,11-12 475,-7 1 118,8-9 45,-10 3 50,-1-4 325,9-17 2670,-9 9-2815,7-11 67,-10 14 61,0 4 51,-2 3-12,-3 3-22,-3 5-84,-2 3 303,-3-1-460,-2 6-27,0 0-63,-2 4 130,0 3-275,1 8 503,1 10-548,1 16-11,0-1 0,1 4 0,-3-10-6,0 0 12,0 1-6,-1-2 0,0-1-6,0 4 1,0-10 16,0 1 0,0-12-5,0-4 5,0-1 140,0-3-67,4-8-73,-1-1 12,7-19-18,-1 6-456,3-10 457,-2 5 0,2 0-6,2-1 0,0 2 11,2 1-55,1 3 61,1 3 5,-1 1-16,1 4 5,6 0-3241,1 4 3236,1 2-12,-4 5 308,-7 5-308,0 2 37,-1 3-42,-1 5 11,0 3-11,2 14 5,-3 9 1,-1 15 10,-7-10 2598,-3-3-2603,-1-16 0,0-1 0,0-5-17,0-3 34,0-2 11,2-7-6,0-1 824,3-7-807,2-2-22,3-6 5,1-3 12,3-4-6,0-3 22,0-1-11,1-2 6,-2-1-11,1 1 10,0 0 52,12-11-113,-10 13 28,8-6-11,-12 18 0,-2 4 11,4 0 0,-3 4-11,3 2 0,-4 3-11,7 11 11,-5-1 11,5 8-11,-6-3 6,1 2-17,-2 1 22,2 0-61,7 10-141,3-1 51,2 0-50,2-7-3477,-7-9 3331,1-4-112,1-4-50,-1-1 16,-1-4 34,1-2-146,8-6 409,9-15 202,-6 3 56,9-18 0,-23 17 22,5-6 39,-9 8-10,0 1 94,-2 2 40,-1 0 3789,-3 1-3447,-3 3-371,-2 2-72,-2 5-56,-3 2-28,-2 1-6,-3 2 28,-1 2-33,0 3-1,-1 3-22,1 0-44,2 3 33,1 0-11,3 1-6,1-1-6,6 5-5,1-6 17,4 4 11,3-7-22,1-2 5,3-1 0,2-3-11,1-1 0,1-2 17,0 0-17,0-3 34,0-3-12,12-12-16,-12 3-1,9-8 1,-15 6-3381,0-1 3352,-2-1-520,2-11 560,-5 8 22,2-8-11,-8 12-347,-1 0 364,-2 2 17,-1 3-17,-3 1 2912,-2 3-2896,-9 2-44,0 2 17,-9 3 812,4 6-852,-13 8-12,7 2 24,-9 8-34,12-2-3163,-9 16 3191,9-6-157,6-2 1,2 0 150,2 7 1,1 10-12,9-14 11,6-1-5,3-2 0,7-2-62,6-4-22,18 4 28,-5-10 361,13 1-473,3-10 95,-11-4 2601,9-3-2584,-17-5 11,-1-4 28,-2-3 22,-1-3 325,9-12-308,0-9 0,-1 0-878,-5-1 884,-8 11 17,0 1 5,-2 3 22,-2 3-10,-1 4 517,-4 2-496,0 2-49,-4 5 134,-2 1-157,-3 5 17,0 2 0,0 2 1017,1 5-1017,-1 2-11,0 4-1,-1 2 1,1 4 0,-2 1-1,0 3 1,0 1-12,-1 0 12,0 0-12,0-2-865,-1-1 877,2-2-3113,0-5 3112,0-3-5,0-4 11,0-4 17,1-2 0,0-3 598,1 0-609,2-3 3391,0-3-3396,3-4-7,1-4 18,2-2-12,0-2 6,1-3-6,1-1 11,7-9-11,-4 10 1,6-6-1,-7 12 0,2 2-11,-1 3 11,1 2 0,-1 3 6,1 2 11,9 1-17,-6 2-11,7 3 12,1 8-12,2 7-6,0 3-394,-1 3 400,-8-4 0,2 0 5,0-1 12,2 0-17,1-2 0,2-2 6,0-3-424,0-3 418,-1-4-3113,0-2 3118,-2-3-420,-1-3 404,1-3 22,-2-5-11,-1-3 0,0-3 17,-1-3-1034,-1-4 1011,-3-3 6,-1-5 2418,-1-5-2407,-3-5-5,0-5-12,-5 8 1,0-1 34,-2 9 1,1-1-25,1-23 1,0 0 0,0-7 5,-3 24 0,0 1 45,-2-7 11,0 8 12,-2 5 100,-4 2-95,-1 11 45,-6-1-101,4 14 1900,-3 1-1895,3 7-22,0 4 17,-5 16-16,4 2-2429,-3 16 2439,6-3-5,2 9-349,3 6 338,5 6-9,0-27 0,1 0-367,3 1 1,1 1 346,2 0 1,0 0-985,2 0 0,0 0 934,1 0 0,0-1-36,-1-1 0,0 0 862,-1-2 1,1 1-1087,1 6 0,0-1-65,4 14-61,2 7-56,-13-28-68,-2-5-111,-3-5 85,0-6-472,0-6-230,0-3 275,3-6-1490,1-3-1557,4-6-2946,-1-3 7029,0 1 0,-4 6 0,-3 3 0</inkml:trace>
  <inkml:trace contextRef="#ctx0" brushRef="#br0" timeOffset="3850">8395 1679 9402,'-9'-3'5444,"2"0"-4374,7 3 588,-90-23-5367,52 15 4093,-16-5 0,1 1 327,23 9-1714,3 1 1647,5 1 737,4 1-775,6 0-86,4 0-128,4 0 1525,4 0-1485,19 0-281,2 0-87,9 0 1,4 1-77,17 2 1202,-13-1 0,1 0-1266,-7 2 1,-1-1-26,3 1 0,0-1-33,1 0 0,0 1-74,1-1 1,0 0-138,1 0 1,-1-1-495,0 1 0,0 0-450,0-1 1,-1-1 1011,5 2 1,-4-1 0,3-1-1,-2 1 1</inkml:trace>
  <inkml:trace contextRef="#ctx0" brushRef="#br0" timeOffset="4675">559 2672 16490,'42'-11'-38,"1"0"0,-1 0 1,19-5-1,-5 4-679,-21 9 0,0 0 759,22 0 0,3-1-970,-12 1 0,2-1 995,10 1 0,7-1 0,-4 0 0,-1 1 1,2-1 31,-8 1 0,7 1 1,1-1-1,-5 0 3,-4 0 1,-4 1 0,3 0-18,-1-1 1,4 1-1,0 0 1,-3 0 41,5-1 0,-3 1 0,1 0-378,4 0 1,0 0 0,1-1 330,-14 2 0,1 0 0,1-1 0,-1 1-429,2 0 0,1-1 0,-1 1 1,1 0 404,2 0 0,0 0 0,1 1 0,0-1-247,0 0 1,2 1-1,-1-1 1,1 0 227,1 1 1,0 0 0,0 0 0,1 0-93,0 0 1,0-1-1,1 1 1,4 0 110,-7 0 0,3 0 0,3 0 0,0 0 0,-1 1 0,-3-1-53,0 0 1,-3 0 0,0 1 0,1-1 0,2 1 36,2-1 0,3 1 0,1-1 1,0 1-1,-2-1 0,-3 1 13,-3 0 1,-3 0 0,-2 0 0,0 0 0,1 0 2,1 0 0,0 0 0,-1 0 0,1 0 0,0 0 0,0 0 0,0 0 0,1 0 0,-1 0 0,0 0-4,1 0 1,-1 1 0,1-1 0,-1 0 0,1 0-4,0 0 0,0 0 1,0 0-1,1 0 0,-1-1-1,1 1 0,-1 0 0,1 0 1,-1 0-1,1-1-1,0 1 0,0 0 0,0-1 0,1 1 0,-1 0-3,0-1 1,1 0 0,-1 1 0,1-1 0,-1 0-4,1 0 1,0 1-1,-1-1 1,1 0-1,0 0 0,0 0 1,0 0-1,-1 0 1,1 0 0,0 0-6,0 0 1,0 0 0,-1 0 0,1 0 0,0 0-4,-1 0 1,1 0 0,0 0 0,-1 0-1,1 0-4,-1-1 0,1 1 0,-1 0 1,1-1-1,-1 1-5,0-1 1,0 1 0,0-1-1,0 0 1,0 0-4,0 1 0,-1-1 1,1 0-1,0 0 1,-1 0-6,0 0 1,0 0 0,0 0 0,0 0 0,0 0-5,-1 0 0,-1 0 1,0 0-1,2 0 0,2 0 0,3 0 0,4 0 0,1 0 0,0 0 1,-1-1-1,-3 1-10,-3 0 0,-3 0 1,-1 0-1,2 0 0,5 0-16,-8 0 1,4 0 0,3 0 0,1 0-1,-1 0 1,0 0 0,-4-1 0,-5 1-59,17 0 1,-7 0 0,-1-1-1,3 1-78,-2-1 0,4 1 0,0-1 0,-2 0 0,-5 0-321,-6 0 1,-3 0-1,-2 0 1,-1 0-2648,10 0 0,-1-1 0,-2 0 3192,-7 1 1,-1-1 0,-6 1-1,-3 0 1,-5 0 0,5-1 0</inkml:trace>
  <inkml:trace contextRef="#ctx0" brushRef="#br0" timeOffset="6772">8722 1736 18487,'-23'-22'-1264,"5"4"891,18 18 8768,0 0-7344,-2-2-1723,2-1 615,-1-1-89,1 0 215,-1 0 181,1-1-13,-2 0-1110,0 0 109,0 0 993,1 0-261,-1 0 40,0 1-330,0 0 146,-1 0 146,2 2 103,-2 0 238,2 0-98,-3 1 524,1 1 54,-3 0 362,-1 3 317,-5 3-175,-1 4-21,-4 4-333,-2 1-449,-13 13-492,-2 7-1044,0 2 1378,6 2-151,12-11-491,4 0 58,4-1-353,4-3-72,3-1-42,5-2-504,2-4-107,7-1 21,21 2 797,-9-9 251,17 2 440,-17-10 327,1-4 223,0-2 333,-1-5 331,-1-3 112,14-21-805,-15 8-463,-5-1 0,-2-1-71,-5-4 803,-2-11-971,-7 12 0,-2 1-475,-3 2-577,-1 4 177,-1 2 81,-2 6 48,2 3 201,0 3 80,1 4 95,1 2 212,0 3 403,2 4 349,-1 3 168,1 4-144,-1 4 114,1 1-20,0 4-34,1 12-211,0-5-380,0 9-267,3 14-213,1-19 176,4 18-180,0-26-265,2-2 13,11 4 321,-2-8 318,29-6 1,6-6 577,3-15-1135,-4 6 0,-2-4 1936,-11-20 139,-2-9-2697,-10 4 2674,5-14-662,-13 9-823,-2-3 0,-4-4-559,-2-4-2590,-2-3 1687,-3-4 212,-1-2 530,-2-1-401,-2-1 351,0 2 81,-2 3 390,-3 4 115,-1-9-34,-2 19 23,-1-4 26,1 23-59,2 7 2153,-1 5-2067,2 4 38,-1 4-55,2 2 3055,0 4-3010,1 4-2376,-1 8 2465,0 6 3,-1 5 22,1 6 28,-1 4-22,2 6 8,2-8 0,1 3-865,1 7 0,2 2 845,-1 0 1,1 1-12,1 1 0,1-1-410,-1-11 0,-1-3 387,2 2 1,-1-1-12,1 0 1,1 0-9,1-2 1,0-1-93,11 27-345,1-5 238,2-7-72,-2-5-68,0-6 562,-2-4-768,-1-4-152,-3-6-649,3 1 184,-6-10 2532,-1-1-2789,-7-10 469,-3-6-582,-3-2 1470,-4-8-821,-6-2 822,-6-3-36,-5-2 228,-5-2 472,-17-14-3472,9 8 3517,-10-10 122,15 10-51,2 2 348,0 0 1210,-8-6-1141,10 9-2286,-5-4 2191,16 13 990,0-5-1585,8 9 2040,4-4-2248,12 9 511,6 0-165,7 1-36,5 0-145,5 0-22,4 0-139,3 2 0,4 0 1364,-6-1 0,2 1-1358,18-2 1,-1-1-1597,-17 2 1,-4 0 1375,-1 0 1,-2 0 14,10-4 42,-3-1 20,-4-1-2289,6-9 2204,-14 5 93,13-17 34,-24 17 21,3-7 303,-14 14-352,-2 2-78,-1 1 1970,-2 2-2094,0 1 3295,-5 1-3353,2 1 473,-5 2-452,2 2 43,-2 4 37,1 3 35,-2 1 103,-2 12-39,4-4 6,-2 8-3258,8-6 3364,0 2-2279,2 0 2242,4 1-59,6 13-158,7 3-268,0-9 0,1 0-96,9 11-451,-8-14 1,0-3-565,-2-4-797,0 3-2499,-7-13-3647,-4-4 9032,-2-2 1,-2-4-1,-1-1 1</inkml:trace>
  <inkml:trace contextRef="#ctx0" brushRef="#br0" timeOffset="6958">9985 1311 11242,'-3'-6'2857,"1"1"1819,2 5-5391,-15-22 1202,17 26-1580,-10-14-540,21 35 1628,9 18 0,-12-23 1,6 10-1</inkml:trace>
  <inkml:trace contextRef="#ctx0" brushRef="#br0" timeOffset="7327">10380 1588 15210,'3'-3'4442,"-1"0"112,-2 3-4504,-41 24-16,22-7 183,-31 21-68,34 0-100,7-9 19,2 9-318,10-13 279,3 0-16,5-3 2,5-1-102,3-3 13,4-3 77,1-3 10,1-4 50,15-4 35,-10-3-879,10-4 951,-13-5 3,-2-4 294,-2-4-274,-3-2-33,-4-2-26,-3-1 429,-6-27-398,-8 15-3160,-6-19 2996,-7 21-53,-3 1 347,-14-12-303,7 13 17,-10-7-207,12 17 177,-9-2 11,2 9 1,2 2 84,5 8 10,10 7 3219,2 4-3301,2 5-76,1 3-126,2 4-127,3 3 369,1 2-758,4 4-375,3 1-3439,5-1 0,3 1 4501,8 11 0,2 6 0,-11-32 0</inkml:trace>
  <inkml:trace contextRef="#ctx0" brushRef="#br0" timeOffset="7603">10884 1720 25908,'17'-49'27,"0"0"0,-1 5 0,-3 7-173,-6 14 249,1 5 88,-3 3 35,0 3-34,-2 4-7,-1 3-584,-1 4 411,1 4 31,0 4-17,1 8-6,2 5 0,2 5-17,1 6-249,1 3 260,1 2-867,1 3 858,-1 1 6,1 2-1,-2-1-5,0-1-5,-1 11-6,-3-17-556,0 5 562,-5-19 11,1-5 0,-1-4 216,0-2-204,-1-4 820,1-2-860,-2-3 590,0-3-736,0-2-150,0-1-718,4-3 319,3 2-1270,15-1-1213,17 5 3237,-5 3 1,0 0 0,5 0 0,2 2 0</inkml:trace>
  <inkml:trace contextRef="#ctx0" brushRef="#br0" timeOffset="8427">11041 1756 14992,'0'-5'3680,"0"0"157,0 5-3215,8-62-521,-7 42 120,2-16 0,-1 4 292,-5 21-188,-1 2 19,1 1-103,-1 2-83,2 3-52,0 0 173,2 3-257,-2-1-10,2 4 21,0 3-16,-1 6 28,1 5 5,-1 5 12,1 5 33,0 5 17,0 22-50,0 10-366,0-32 1,1 1 328,1 6 0,0-1 9,3 3-12,3 10 1,-1-22 66,4 7 18,-3-7-46,1-4-33,-3-10 90,-4-11 56,0-1 16,0-3 12,0 0-74,2-3 630,5-9-696,0-1-29,6-8 7,-2 3-12,3-3-12,0-2 1,2-1 6,1-2-7,1 0 1,3-1 6,1 2-7,2-1 1,3 2-17,4 1-994,17-3 1016,-10 8-5,11 1 0,-16 12 233,-3 2-25,-2 6-104,-3 4-30,-3 7-55,8 36-431,-16-13 350,-5-6 1,-3 3-515,-11 27 31,-4-12-61,2-17 0,-2 1-1358,-4 13-2759,1-2 4690,2 3 0,4-23 0,1-1 0</inkml:trace>
  <inkml:trace contextRef="#ctx0" brushRef="#br0" timeOffset="9277">11021 2502 16857,'32'5'947,"0"-1"0,24 4-589,-35-8-95,4 0 529,2-2-602,23-3-139,-8 0-294,18-3 187,-26 3 0,0 1-196,22-4-932,-20 3 0,0 0-177,17-2-2106,-2-1 3467,8-1 0,-28 4 0,0 0 0</inkml:trace>
  <inkml:trace contextRef="#ctx0" brushRef="#br0" timeOffset="9803">12428 1377 27343,'-3'-1'-1058,"1"0"2419,2 1-2086,-54 20-1107,37-8 1715,-14 2 1,3 2-111,21 1-71,2 1-503,2-2 343,2 0 397,3-1-105,8 6-155,0-6 114,7 3 34,-3-9 1173,2-1-643,-1-2 301,2-3 183,0-1 588,0-1-295,8-4-47,-7 0 55,5-4-117,-8-2-182,-3 0-426,0-2-220,-4 0-235,0-2-131,-5 0-326,0 0-284,-2-1-203,-1 1-22,-2-1 94,-2 1 21,-2 0 166,-3 0 75,0 3 240,-1-1 203,-1 3-124,-8 0 134,7 5-212,-12 4 79,14 4-160,-3 6-195,5 2-194,1 2-220,1 3-107,0 2-366,4 2-598,0 4-1017,1 0 3183,1 6 1,0-15 0,0-1 0</inkml:trace>
  <inkml:trace contextRef="#ctx0" brushRef="#br0" timeOffset="10135">12520 1955 29399,'-33'29'94,"0"0"0,2-3 1,10-3-256,24-11-1276,3 0 606,4 0 638,4-1 237,1-1 148,2-2-450,11-2-199,-6-2 45,6-2 801,-8-3-13,-1-2-163,-2-2-118,0-4 73,4-6-86,-7 1 127,1-4-62,-9 3-128,-3 0-83,-1-1 15,-2-1-82,-3 1-52,-2 0-51,-4 1 141,-1 2 104,-2 0 162,-2 2 131,-2 0-18,-1 3 127,-1 1 99,1 2 136,-2 1-78,3 2-84,0 0-160,3 2-4371,-4 12-4910,7-5 9006,-1 10 0,9-12 0,2-2 0</inkml:trace>
  <inkml:trace contextRef="#ctx0" brushRef="#br0" timeOffset="19103">2249 3607 32767,'29'4'-514,"0"-1"498,3-1 0,4 1 61,-3-2 1,0 0 21,3 0 1,1 0-12,4 0 0,0 0-1391,2-1 0,1 0 1338,0 0 1,0 0 168,1 0 0,0 0-83,-2 0 1,0 0-44,-2-1 1,0-1-6,-2 0 1,-2 0 5,-1-1 1,-2-1 18,-2 1 1,0-1-67,17-4 0,-1 0 307,10-1-160,-16 2 1,-3 0 177,-6 1 692,2-2-1017,-11 1 0,-4-2 0,-13 3 0,-11-1-953,-5 1-557,-20-6 272,3 2 3247,-15-4-2663,7 5-1565,-14-5 1467,13 3 431,-7-4 2234,21 5-1025,-2-3-781,10 5-168,-1-1-154,10 5-243,0 0-17,2 2-111,0 1 3443,1 0-3540,1 1 535,-1 5-249,0 1 55,4 8-110,7 7-162,3-1 182,6 8 55,-1-5 185,1 1-385,3 2 314,2 1-7,-4-2 0,1 1-3,3 7 48,9 19-320,-24-26-351,-4 1-368,-10 1-434,-6 0-8133,-19 11 9467,9-13 0,-3-1 0,17-18 0</inkml:trace>
  <inkml:trace contextRef="#ctx0" brushRef="#br0" timeOffset="20626">4912 3394 16726,'7'-56'1142,"1"0"1,-1 5 0,-1 10-606,-5 23 498,0 5-721,-1 4 379,-2 6-650,-1 8-2918,-2 6 3155,-3 10-16,-4 8 161,0 7-284,0-4 0,0 3-17,0 6 0,0 1-421,-1 1 1,1 0 376,1 0 0,2-1-963,-3 18 835,3-2 29,6-9 1,0-1-57,1 11 34,3-15 0,2-3-55,7-5-19,4-4-38,5-5 2637,3-5-2598,2-3 5,18-1 79,-9-8-15,26 0-1694,-25-10 1843,13-4-149,-14-5 215,1-5 923,-1-4-980,14-15-451,-11 3 460,8-10-24,-16 9-38,-2 0-13,-2 2-21,-1 1 5,-4 3-836,-3 2 857,-4 3 525,-3 2-535,-4 1-160,-2 3 53,-1 2 467,-2 2-308,0-1-166,-1 5 3172,-1 0-3230,0 4 580,-2 2-220,0 3 227,-3 3-66,-5 14-109,2-2-43,-5 19-36,7-12-64,2 7-192,4-8-254,3-1-238,3 1-149,2 0-152,4 0-3741,1-1 2958,1-1-732,1-1-1406,0-4 3183,3 1 1,-9-10 0,1 0 0</inkml:trace>
  <inkml:trace contextRef="#ctx0" brushRef="#br0" timeOffset="20831">5576 3344 19928,'-42'1'-2882,"11"5"-1241,37 22-4591,2-2 8625,-1-2 1,-3-12 0,-1-4 0</inkml:trace>
  <inkml:trace contextRef="#ctx0" brushRef="#br0" timeOffset="21241">5887 3615 20657,'0'-6'1899,"0"2"255,0 4-2035,-11 31-121,8-12-53,-7 26 59,10-19-31,1 10-204,0-10 247,1 7-23,0-14-104,0-2 40,-1-2 49,0-5-18,0-1 67,-1-4 114,1-2 91,-1-1 333,0-2-379,3-3-105,0-3-27,1-5-13,3-4 15,1-2-15,2-4 21,1-2 57,1-2-8,2-2-32,1-1 111,1 0 8,0 0-5,2 1 19,-1 1-1,-1 3-3,0 4-4,-1 3-27,-1 3-94,-1 4 352,-1 2 39,-1 3 311,1 3-115,7 3-219,-4 5-154,6 5-140,-6 4-235,0 3-438,0 4-163,0 2-377,-1 3 3,-1 0 147,-2 1-1167,2 30 845,-7-22-402,0-2 1,-1-1-1317,1-6 2962,3 8 1,-5-24 0,1-1-1</inkml:trace>
  <inkml:trace contextRef="#ctx0" brushRef="#br0" timeOffset="21492">6677 3378 28388,'0'-46'174,"-1"-1"1,3 10 0,-3 7-709,-2 18 27,3 12 557,-1 9-90,3 12-77,0 5 60,3 26-421,-2 5 454,0 2-375,-2-27 1,-1 0 445,0 15-264,-1 1 37,-1-1 73,1-3-62,0-3-23,1-5-122,1-4-117,2-5-177,1-3-1150,4 3 369,-1-10-3791,6 2 4522,-2-14 0,-2-1 0,-4-4 0</inkml:trace>
  <inkml:trace contextRef="#ctx0" brushRef="#br0" timeOffset="21766">6959 3534 23500,'-41'-17'21,"1"1"1,-1 3 0,7 9 159,17 16 256,-5 9 685,6-4-989,1 3-3711,-1 1 3667,1 1 950,-4 10-878,8-9 3,-2 22-364,11-24-29,5 12-47,3-19 222,5 0-254,2-1 68,2-1 78,15 1 71,-4-4 59,13 0-77,12-4 163,-9-3 994,-3-2 1,1 0-1327,10-2-86,-17 1 1,0-2-824,13-2-1976,-14 0 1,0 0 2413,21-5 1,-9 2 0,-22 3-1</inkml:trace>
  <inkml:trace contextRef="#ctx0" brushRef="#br0" timeOffset="22542">7510 3600 26790,'-44'-4'263,"-1"0"1,2 0 0,8 6 555,18 12-669,4-2-333,6 4 23,8-7-400,3 1 51,4-1-2,6 1 157,3-2 105,3-2-105,27 0 288,-17-4 503,18-1-10,-15-7-3183,-10-1 3301,4-4-1770,-12 1 1526,-2-2-77,0-9-231,-6-5-191,-1-2-46,-8 0-213,-2 9-118,-4 2-101,-2 1 181,-2 3 193,-10 0 2883,-4 6-2248,-12 2 2577,1 11-2356,0 9-3272,11 4 3338,5 3-181,4 9-233,7-5-178,-1 9-246,7 2-213,12 2-239,2-1-580,11-4 569,1-12 3349,5-2-2997,4 0-3134,3-3 2937,23 5 390,-11-8-458,-15-6 0,1-1 693,13 0 36,1-4-34,1-2 9,-1-2 324,0-3-254,0-2 25,-2-4 17,0-1 74,11-10-129,-25 3 1,0-1 1078,17-11-1097,-5-9-62,-29 18 1452,-4 2-1618,-5 1-106,-2 2-98,-6 2-2656,-3 2 2695,-7 2 135,-5 4 181,-4 2 127,-7 2 179,-18 10 0,-4 3-11,-6 1 312,4 1 1,2 2-154,12 2-30,6 1-200,7 1-2298,6-1 2036,9 0 1695,5 7-2040,7-6-96,7 3-119,5-8 96,6-3 99,18 0 116,12-5 171,-13-3 0,0-3 80,25-3 187,-2-5 2401,-19-3-2118,-2-3-54,11-10-127,-14 2-133,7-9-2689,-18 5 2491,-3-4-986,-8-7 1,-2-4 806,1-11-318,-3-4 1,-2 0 228,-5 1 135,-1 11 1,-1 1-33,-3-1 1446,-4-9-1148,-6 15-209,4 14 66,-5-3 204,5 13 1912,4 6-2039,0 1 2318,5 9-2213,1 4 1441,4 8-1599,9 18-22,0-1-1467,6 15 1423,-2-6-47,-4 2 0,1 5-172,-4-5 0,-1 1-89,3 9 1,-1 0-78,-6-12 1,-3-1-2604,-2 0 1,-1-1 3058,-2-5 1,-1-2-1,-1 23 1,0-26-1</inkml:trace>
  <inkml:trace contextRef="#ctx0" brushRef="#br0" timeOffset="23291">8768 3410 16763,'9'-46'1062,"0"-1"0,0-2 1,-2 8-716,-5 19 1526,1-4-1467,-3 21-195,0 2 512,0 2-625,0 9 383,0 3-279,-1 12 70,-3 23-90,-1-4-135,-3 20 12,1-12 11,-1 3-33,4-15 0,1 1 2,-2 18-22,3-20 1,0-1-7,2 8-14,6 11-68,0-15-561,7 6 503,1-20 4,9 2 70,-4-9 55,10 1 59,-8-12 117,15-5 95,-6-6 64,10-5 107,5-15 56,-11 2-108,10-10-40,-15 4-101,-2-3-110,-2-1-99,-1-1-196,-2 0 175,2-11-101,-8 13 34,1-6 558,-9 16-507,-3 3 23,-2 5-11,-1 2-8,-1 4 922,-1 1-1053,0 4 150,0 0-197,-1 11 11,1-1 17,0 11 12,0-2 22,0 2 19,0 1 19,2 1-46,1 0 8,2 1-284,3 13 57,0-8-121,3 7-136,-3-10-1270,6 7 179,-4-8-1213,5 4 2891,-4-11 0,-5-8 1,0-1-1</inkml:trace>
  <inkml:trace contextRef="#ctx0" brushRef="#br0" timeOffset="23475">9536 3334 22815,'-5'17'-9831,"-2"-7"7373,24 22 0,-12-21 1,-2-4-1</inkml:trace>
  <inkml:trace contextRef="#ctx0" brushRef="#br0" timeOffset="23932">9927 3508 27770,'-27'-17'-479,"0"0"0,-8-3 255,44 32-231,8 7 204,1-1 102,1 4 36,3 2 20,0 2-301,0 0 251,-1 1-42,-1-1 154,-3 0-73,-4 0-69,-4-1-25,-4-1 624,-2 0-586,-9 8 137,-1-9 23,-7 5 32,2-10 36,-2-3 35,0-2-21,0-2-113,0-3-716,-8-2 25,6-4-3300,-17-17 2359,17 3-186,-8-14-203,14 6-261,1-2-978,0-17 2566,5 6 1085,-1-14 757,8 10 816,2-1 219,3 0 15,2 1-134,0 2-292,0 3-326,-1 6 1487,1-10-2107,-3 17-155,0-5 339,-3 17-735,-3 3-152,1 2 168,-2 9-311,1 2-35,-1 8 12,-3 4-11,0 3-57,-8 20-153,0-6-2402,-4 14 1695,3-11-534,-2 2-2772,1 1 4333,-2 7 1,7-24 0,1-1 0</inkml:trace>
  <inkml:trace contextRef="#ctx0" brushRef="#br0" timeOffset="24294">10293 3710 21405,'3'-6'2873,"0"2"-2204,-3 4 752,29-62-1640,-17 34 521,8-15 1,0-4 181,-2-3-310,-8 17 1,0-2-227,5-23 115,-3-1 50,-8 20 0,-1 0-289,0-10 146,-1 12 1,-1 1 155,-3 5-109,-5-3-130,0 11 86,-3 0-25,1 10 143,4 6 42,-1 2 131,4 4 425,1 1 223,-1 3-222,0 2-131,-1 14-171,0 0-226,2 10-81,0 0-196,1 6-1738,2-4 1,1 2 1059,2 21 530,-1-18 1,2 3-295,0 5 1,1 2 398,3 3 0,0 1 9,0 0 1,0 0-14,2-3 0,0-2-211,7 14-56,2-4 11,1-2-36,1-3 7,-2-3-100,1-5-1037,5 5-1755,-7-16 1488,3 0 1831,-6-18 0,-9-7 1,1-2-1</inkml:trace>
  <inkml:trace contextRef="#ctx0" brushRef="#br0" timeOffset="24507">10409 3601 18470,'-4'-4'4990,"1"0"-7990,3 4 4272,53-59-798,-21 45 339,6-17 1,4 3-767,-8 25 1,1 6-545,2-2 1,1 0 121,-1 0 0,-1 0-1625,28 4 2139,-22-1 0,-21-1 1,-2-1-1</inkml:trace>
  <inkml:trace contextRef="#ctx0" brushRef="#br0" timeOffset="25481">1786 5476 15154,'46'4'110,"0"-1"1,0 1-1,11 1 1,-1-1-94,-1-7 0,1-3-14,-12 3 1,1 0 0,-1 0-24,8-1 1,2-1-138,-10 1 0,5 0 0,1 0 0,-2 0 119,7-2 1,-2 1 0,0-1-159,0 0 0,1 1 0,-2-1 188,-3 0 1,-1 0 0,-4 0 12,1-1 1,-3 1 2,-2-1 1,-1-1 2,-4 1 0,-1 0 17,26-7 766,-11-1-732,-9 1 22,-8 1 78,-9 1 917,-7 1-767,-6 2-24,-6 0 1301,-3 0-1438,-5-1-59,-4 1 9,-7-2 22,-5 1 41,-6 0 201,-21-6-107,9 5 1656,-16-4-1579,16 5 16,0 0-1103,3 1 1086,3-1 10,5 0-34,4 2 253,2-2-328,9 3-38,1 1-53,8 3-61,2 1-104,1 2 505,3-1-459,2 1 9,8 1-6,6 2 4,8 2-10,6 3 14,6 2-21,-9 0 1,1 1 948,15 9-998,-17-7 1,-1 3-119,19 23-1,-15-6-2221,4 14 2015,-20-10-217,-4 1-905,-6 3-399,-3 1-5794,-9 1 7675,-5 7 0,3-24 0,-1-1 0</inkml:trace>
  <inkml:trace contextRef="#ctx0" brushRef="#br0" timeOffset="27761">4858 5651 18327,'13'-50'1302,"-1"-1"0,0-6 1,-2 5 3,-1 0-2200,-2-11 1534,-5 26-132,-2 3 538,0 5-636,-1 5-4,0 4-213,-2 6-77,0 4-480,1 4 31,1 3-154,-1 1 1123,1 2-708,0 5 337,1 3-96,-2 20 207,1-1 1,-2 17-335,-1-5 391,-1 2-219,-1 4-314,-1-1-108,0-4 1,0 2-45,-3 10-332,3-12 0,-1-2 324,1-1-41,-1-3 8,2-5 152,1-5-115,1-4 273,1-7 76,2-3-12,0-6 226,0-2-286,1-12-54,2-15-53,1-7-552,3-13 541,2 4-17,0-5 123,2-2 19,1-6-6,2-2-3,-2 12 1,-1-1-12,-1 11 1,0-1 8,7-22 0,-1 1-6,-5 23 0,0 3-3,2-8 1,0 1-2180,5-4 2188,-2 4 5,1 7-1062,-1 5 1063,0 3-12,0 5 0,10 0-1294,-5 8 1283,9 1 5,-6 7 1459,0 5-1470,3 3 1184,1 8-1189,0 5-39,14 24-866,-10-4 882,-11-11 1,-1 1-73,5 19-34,-2 4-74,-5 4-32,-4 2-90,-5 1-51,-4-1-55,-2-3-90,-1-3-90,-1-5-174,0-3-172,0-4-1727,0 10 679,0-15-1888,0 5 4587,1-15 0,-1-13 0,1-2 0</inkml:trace>
  <inkml:trace contextRef="#ctx0" brushRef="#br0" timeOffset="27984">4833 5513 17744,'22'-42'210,"0"0"1,-2 2 0,1 9-116,10 14-39,3 1-28,3 1-16,3 1-18,1 3-95,20 0 6,-14 5-67,13 2-79,-21 4-112,-2 1-151,-1 2-252,-1 2-437,-3 0-795,0 0-7843,6 0 8996,-13-2 1,-2 0 0,-17-3 0</inkml:trace>
  <inkml:trace contextRef="#ctx0" brushRef="#br0" timeOffset="28332">5705 5185 16208,'-3'-2'4368,"2"0"461,1 2-4796,-24-33-38,19 25-6,-14-25 27,27 35 1,17 6-6,-1 1-16,14 8-23,-7 0-3377,2 4 3388,0 4-17,-2 2 653,-3 3-669,-3 3-17,-3 0-1,-4 1-4,-3-3-40,-3 8 61,-6-12 29,-1 5-6,-6-15 17,-3-2 2658,-5-2-2625,-2-3 6,-4-2 6,-1-2 104,-2-4-87,0-2 16,1-4 11,2-1-11,1-5 96,-4-16-118,7 8-11,-1-12-6,10 12-17,3-1-11,3 0-6,4-1-27,6-1-23,3 1-29,6-2-44,4 1-44,5 0-85,3 2-199,-6 5 1,0 2-272,17-7-1483,-16 8 0,1 0 637,11-3-1233,-1 2 2433,4-1 0,-22 6 0,-1 1 1</inkml:trace>
  <inkml:trace contextRef="#ctx0" brushRef="#br0" timeOffset="29415">6405 5053 24699,'4'-7'-96,"5"6"91,12 20-6,2 3-6,4 2-5666,1 2 5638,-1 2-11,1 2 1107,-4 2-1163,-2 1-11,-5 1 11,-3 1-5,-5-2 834,-4 8-739,-5-13 27,-5 5-2154,-4-16 2166,-6-2 1932,-3-3-1910,-4-4-1908,-2-1 1964,-2-4 22,0-1-881,2-5 926,1-2 1714,4-3-1719,4-3 5,4-2-11,3-1-16,4-2 268,4-9-347,4 4 2635,6-6-2674,6 6 2215,5 0-2243,5-1 0,3 1-62,22-7-3369,-11 8 3368,17-4-32,-18 10-178,2 2-158,21-2 123,-13 4 106,-16 5 0,0 0-336,14 0-703,1 1 322,-1 1-201,-2 1-140,-1 1-85,-5 1-72,-2 0-18,-4 0-889,9 2 1786,3-1 1193,-10 1 314,-3-3 3257,-24-2-2988,-2-2 121,-3-1-328,-3-1-73,1-1 685,-2 0-249,-3-3-868,0 3-88,-4 0-114,1 4-66,-2 2-57,-2 0-33,-1 2-17,-4 4-11,-2 2-6,-1 4 28,-12 12-112,8-2-16,-8 9-1,12-6-11,2 1-5,2 0-17,4 0-1,3 0 1,4-2-6,2-3-11,4-1 6,7 2 84,12-5-18,-1-3 29,5-7 90,-2-13-85,-4 0 140,12-16 102,-8-4-169,-1-1-369,-7-2 352,-8 9 7,-2 0 10,-3 2-5,0 1 5,-1 3 6,0 2 0,-1 2 156,0 1-195,-1 4-34,1 0 330,-1 5-638,0 1 156,0 5 35,1 3 33,-1 5-51,1 5-44,5 14 0,-1-4-3420,5 11 3319,1-10-56,0 1-2331,3-1 2247,2-2-605,4-2 509,3-3-1352,4-3 1257,2-3-33,4-5-17,3-3 1354,0-5-1253,2-1-101,14-10 557,1-7 99,-3-3 66,-10-5 74,-18 6 77,-6-4 2452,1-15-1879,-7-5 111,-2-9-504,-5 12 0,-5 10-62,-1 15 2998,-2 2-2941,-5 4-3396,2 3 3004,-4 3 401,2 2-457,0 3-1,-3 10-16,6-3-6,-1 9-12,8-7 7,3 1 5,3 0-11,3 0-1,14 5 2511,-1-5-2505,12 4-11,-2-8 305,17-1-299,-11-3-1,8-2 1,-17-3 11,-4-4 39,5-7-5,-8-1 22,4-6 0,-9 1 0,-3 0 34,-2-2 16,0-1 6,-3 0 826,0-1-804,0 2 6,-2 1 34,-1 2 11,0 1 11,-1 4-28,-1 2 73,-2 4-185,0 2-45,-1 2-11,-2 5-6,-1 4 29,-3 7-3404,-3 8 3370,-3 8 11,0-1 0,-1 2-2291,-8 21 2271,6-14 1,0-1-776,2-7 0,1-1 699,0 1 1,-1 2-428,-5 18 1,0 4-259,7-14 1,0 0 0,1 3 780,-3 17 0,1 4 0,1-6 0,1-5 0,1-5 0,4-1 0,0-1 0</inkml:trace>
  <inkml:trace contextRef="#ctx0" brushRef="#br0" timeOffset="30148">9031 5110 19328,'0'-46'632,"-1"0"1,1 4 0,-1 9-263,0 23 1499,0 2-1690,0 5 435,0 4-614,1 5 349,0 8-343,0 23-6,0-1-1998,-1 18 1992,0-5-11,-2 4-723,-2 5 684,-1 1-28,-2 3-18,-2-1 1,2-19 1,0 0-774,-4 21 854,5-25 1,0-2-26,1 7 45,2-8 0,3-7 56,-1-4 56,2-10 2413,-1-4-2406,0-11-58,-1-6-61,-2-5 34,-9-37-17,3 13 168,2 5 0,0 0-157,-1-8 5,2-1 63,2-16-40,3 14-12,4-9 7,2 17 1231,9-11-1198,5-1-62,3 0-186,-4 18 1,2 3 168,10-5 7,14-8-12,-5 12 2,-9 10 1,3 0 8,4 1 1,0 1-386,0 0 0,1 1 374,-2 3 0,0 2-6,11 1 1,-1 3-18,-5 4 7,-4 6-1,-5 5-6,-3 7-10,0 22 5,-11-5-689,-3 17 683,-12-9-16,-10 4-23,-6 3-11,-11 2-11,2-15 0,-3-1 53,6-9 0,-2 0-26,-16 16 1,-2-1 39,15-18 0,1-2 8,-7 6 0,0-1-2,-13 7-6,2-6-211,0-3 177,0-5-371,2-5 220,1-4-173,2-6-258,2-3-504,3-6-965,0-3 2113,0-9 0,14 7 0,3-1 0</inkml:trace>
  <inkml:trace contextRef="#ctx0" brushRef="#br0" timeOffset="31254">9851 5435 19462,'-7'0'3198,"2"0"-1423,5 0-1685,19 16-12,-4-8-27,19 12 33,-6-14-3437,3-2 3448,20 0-56,-12-2-825,11-2 848,-19-2-191,-4-2 213,-3-2 16,-4-2 19,-3-1-2,-3-1-16,-4-2-11,-3-2-18,-3-1 2854,-2-2-2876,-1 0 0,-2 0 1203,-1-2-1220,-3 3 40,-2-2-17,-1 4 6,-2 0 364,1 4-386,-1 3-7,1 1-10,-1 3-12,-1 1-17,-1 1 12,-11 7-6,4 1-6,-17 13 12,4 6-1,0 1-3408,3 2 3392,10-6-28,-3 11-12,7-7-72,-2 20 28,11-19 0,2 7-6,8-10-5,3-3-29,8 0-134,18 5 112,-2-9-17,17 2-22,-8-11 3006,3-4-3023,4-3 17,1-4 28,3-3-1003,1-4 1065,0-3 55,0-3-10,-3-2 21,0-3 24,-4-2-1,-2-3 28,-5 0 6,-4-3 50,5-14-2943,-11 8 2938,2-11 11,-14 12-118,-3 0 252,-1-14-84,-5 13 241,-2-8-213,-4 17 11,-2 5 682,-3 3-687,-2 3-51,-4 4-22,-2 4-28,-2 2-11,-5 3 0,-2 3-5,-5 4-287,-3 5 269,-3 4-172,-17 18 167,12-4-12,12-8 1,1 1-2068,-4 11 2057,2 2-7,5-1 1798,3 0-1797,4-3 391,4-1-397,3-3 1,4-1-1,1-3-6,2-2 200,5 1-177,0-6 0,4-1 3239,-3-7-3239,-2-4 451,1-2-412,-2-1 17,0-1 17,1-1-12,1-3-16,3-4-17,4-4 0,2-4 6,2-3-662,2-3 656,1-2-3152,10-13 3140,-6 9 1,7-8-17,-10 14 17,1 2 0,-2 4 5,-1 2 1,-4 4 443,-2 3-472,-5 3 3393,-3 2-3393,-4 2 12,0 5 5,0 3 11,-4 6 1,-2 6 10,-6 5-10,-5 5-12,-4 3 6,-5 5-6,-4 2-1857,-4 5 1846,0 3-11,0 2-6,3 1-6,4 0 1,5-1-1,13-18 1,2 0-2777,-1 13 2782,7 9-1082,7-24 1077,6-4-1607,30 7 1561,-12-16-27,23 3 609,-19-19-879,21-8-200,6-10 338,-30 7 0,0-1-101,0-4 1,-3-1-675,15-11-1345,-1-5-958,0-5 3305,-17 13 0,-3 1 0,3-3 0,-1 0 0</inkml:trace>
  <inkml:trace contextRef="#ctx0" brushRef="#br0" timeOffset="31579">11319 5289 15972,'-2'-2'5601,"0"0"-9340,2 2 3874,-37 55 61,21-13 109,-5-4 0,1 0-238,11 7 915,6-4-943,1-11-5,2 6 111,6-10 12,0-10 73,5 0 39,-1-11-6,2-2-44,4-3 111,32-17-263,-13 5-31,-5-1 1,-1-2 42,6-5-1,-3-2 12,-1-2 2979,-4 0-2918,5-13-90,-10 9-5,2-7-16,-12 13 1123,-3 2-1135,-2 3 17,-3-3-40,-2 8-16,-3-2-56,-1 8-114,-5 1-88,0 3-67,-3 2-112,1 4-208,1 3-290,0 3-482,2 3-6179,3 9 7607,6-2 0,-2-3 0,3-7 0</inkml:trace>
  <inkml:trace contextRef="#ctx0" brushRef="#br0" timeOffset="31979">11975 5415 25550,'-27'7'163,"7"0"-102,23 0 18,3-2 10,5-2 7,3-2-29,4-1 0,2 0 28,24-11-3453,-16 3 3408,14-10 79,-18-1-97,-8 2 13,2-5-6,-10 4 11,-3 0-2276,-1 0 2265,-3 1-883,-1 2 855,-3 3 1854,-6-2-1859,-3 6-18,-8 0 18,-12 8 5,5 3 20,-12 4-20,-1 10 6,10-2 2756,-5 6-2773,9 4 0,7-5 11,-1 7 1947,6 3-1980,5-7-29,2 9-94,6 1 5,6-7-1254,4 9 1114,7-12-667,17 10 214,-2-10-3147,12 5 2849,-8-13-179,1-5-169,1-4-2401,17-4 1046,-11-4-1086,-9-3 1,-2 0 3432,0-3 1,-1-1-1,-23 7 1</inkml:trace>
  <inkml:trace contextRef="#ctx0" brushRef="#br0" timeOffset="33456">2021 7207 10834,'-53'10'925,"0"-1"1,1 0-1,1 0 1,4-1-56,-5 3 0,7-1-416,16-3-3422,7 0 3277,6-2-1280,6-1 1044,4-2 253,3 0-438,2 0 235,4 0 180,2 0 139,7 0 2291,5 2-2402,9-2-175,5-1 1,3 0-95,26-1-44,-18 0 1,5-1 0,-2 1-14,1-1 1,1 0-4,10 0 0,5-1 0,-4 1-1139,-2 0 0,-1-1 1129,-6 1 1,2 0-1,-3 0-455,6 0 0,-3-1 449,1 1 0,1-1-184,-4-1 1,2 1 0,-2-1 188,6 0 1,2-1-7,1 0 0,4-2 1,-5 1 11,-9-1 0,-2 0 0,12-2 0,-3-1 9,-21 2 0,-2 0 22,6-3 0,-1 0 22,13-7 23,4-3 1225,-30 6-1147,-9 2 23,-5 0-1,-7 1 2121,-3-1-2176,-6 0-1115,-5-1 1104,-6-1-1193,-5 0 1215,-6 0-42,-21-7 120,10 6 67,-15-2 40,18 7-29,3 2 2177,-7-1-2076,11 3 2827,3-1-3146,15 5 1322,8 1-1473,3 0 65,5 1 25,9 8-6,3 1-6,24 17-1594,-9-5 1589,12 9-6,-11-5-2875,-1 2 2848,-2 2-35,-3 3-281,-6 2 86,-4 5-230,-8 2-409,-4 3-807,-8 3-3478,-6 1-3809,-4-4 9007,-2-6 0,6-19 0,4-8 0</inkml:trace>
  <inkml:trace contextRef="#ctx0" brushRef="#br0" timeOffset="34424">5133 7269 10071,'-4'-60'702,"-1"0"0,1 7 0,1 5 605,6 0-752,0 9 513,1 9-603,1 8 1013,-2 7-1182,-1 6-133,-1 4-118,-1 3 2137,3 10-2014,3 19-90,1 5-11,2 18-22,-4-15 0,-2 2 753,3 25-790,-3-19 1,-2 0-21,0-9 1,0-2 5,-3 3 1,-1 0-4,0 1 1,-1 0-3,-2 0 0,-1 1-3,-1-1 0,0-1 0,-1 1 0,-1-2 3,1-2 0,-1 1-1,-6 15 1,0-2 11,-2 7 5,5-16 1,1-5 17,3-13 61,3-6 1766,0-6-1705,4-6-55,1-7-90,1-8 6,0-8 38,2-28-16,2 6 578,0 11 0,-1 0-561,5-21-842,0-4 819,-4 27 1,0-1-6,1 0 0,-1-2 16,1-16 1,0-1-18,-2 12 1,1 0-633,-1-4 1,1-4 0,0 4 626,-1 4 1,0 0-7,1-10 1,0 0-268,1 14 1,-1 3 269,1-1 1,0 1 2,8-30 0,0 23 0,2 0-33,10-16 27,-7 21 1,2 3 5,12-4-1059,-6 15 1,2 2 1047,15-7 0,-14 12 0,1 1 436,10 1-436,-1 6 0,-2 2-11,-3 8 1336,-2 4-1297,-4 7-44,7 23-217,-12-5 194,3 19 28,-14-9 1442,-9-8 0,-3 2-1470,-8 21-404,1-19 1,-4-1 419,-17 15 15,11-26 0,-2-2 5,-1 0 0,-2-2-3,-1 0 1,0-2 2,-1 0 0,-2-1-474,-9 4 0,0-2 449,-16 11-3,13-13 1,2-2-15,2-4-45,-4-3-89,21-9-174,2-5 410,5-3-1233,4-5-941,2-2-2824,4-6 4303,7-3 0,-4 9 0,4 1 0</inkml:trace>
  <inkml:trace contextRef="#ctx0" brushRef="#br0" timeOffset="34964">5896 6730 21892,'39'44'110,"1"0"1,-4-3-1,-3-7-70,-7-12-24,2 0-16,0 3-4298,0 0 4298,-3 2-1779,-3-1 1774,-5-1 1061,-3 16-1028,-13-15 22,-7 10 17,-10-22 23,-4-1 22,-3-4 856,0-2-744,-2-4 3337,-5-4-3236,8-4-12,-2-3 14,13-3-64,3-1-44,3-3-46,2 1-61,4-2-33,3 0-17,3-1-23,5-1-5,4 0-6,2-1-6,15-7-11,-6 6-5,11-5 5,7 1-16,-9 7 10,-6 2 1,1 0-382,4-2 376,9-6 0,-17 6-480,9-8 486,-10 7-144,3-5 155,-14 10 17,-3 3 27,-4 3 1571,-3 1-1571,-2 3 574,-2 0-523,-1 3 113,0 9-214,1-2 6,2 14-17,4 2-11,6 21 5,-4-11-16,3 10-29,-6-16-240,0 14-359,0 3 112,-1-1-234,1-7-4852,7-5-3125,-4-14 8749,7 4 0,-12-18 0,0-1 0</inkml:trace>
  <inkml:trace contextRef="#ctx0" brushRef="#br0" timeOffset="35147">6839 6575 21971,'-17'-19'-1207,"6"2"0,19 46 0,-2-16 0</inkml:trace>
  <inkml:trace contextRef="#ctx0" brushRef="#br0" timeOffset="35524">7324 6771 17300,'0'-6'3192,"0"2"-5234,0 4 2233,-71-33-57,39 33 199,-12-13 1,0 4-250,13 28 483,2 2-533,4 2-12,4 2-22,5 1-99,5 0 82,4 0 2778,4 0-2811,12 21 27,0-17 18,21 20-2065,-8-30 2036,11 2 40,-5-11 243,3-4-243,2-2 22,1-2-6,0-3 68,11-6-28,-12-1 148,5-7 243,-5-20-301,-16 10-29,5-16-16,-19 15 2304,-3-2-2338,-3 0-25,-5-2 8,-3 1-34,-4 0 141,-18-21-102,11 22-425,-1 2 0,0 4 381,-1 6-23,-7 0-55,9 10 802,1 2-988,3 2-133,2 2-220,4 3-1992,3 9-3054,4 1-3495,4 6 9141,3-7 0,1-6 0,-1-3 0</inkml:trace>
  <inkml:trace contextRef="#ctx0" brushRef="#br0" timeOffset="36257">7614 6883 17624,'-1'-22'3619,"1"1"-2858,3 7-161,-2-1-101,0 0-63,-1 0-44,-1 1-33,-1 1-40,0 2-45,-1 0-27,0 3-46,1 1-32,0 1 16,1 1-157,0 3-179,0 0 134,7 7 34,1 1-1,8 6-16,4 2-1546,3 2 1546,3 2-108,13 13 102,-8-5-11,8 10-16,-14-9 5,-4 3 0,-2 0 0,-5 2-2590,-4-1 2589,-5-1-934,-2-3 947,-4-3 913,-7 3-891,-1-10 5,-6 1 93,3-11-20,-5-3 12,0-6-46,0-4 2604,2-5-2620,8-2 1607,1-2-1602,3-1-11,1-2 0,3-1-11,3-2-11,3-2-6,6 0 0,5-2 0,4 0-23,6 0-970,4 0 948,4 3-22,3 0-1,4 1-116,16-4 65,-16 7-4,10-3 6,-21 10 16,-6 3 28,-3 0 34,-5 2 28,-4 1 33,-4 2 6,-4 0 966,-2 1-961,-3-1 12,1 0 22,-1 0 118,-1-5-67,-1 3 17,0-3 16,-1 3 0,0 0 454,0 1-594,0 1-22,0 3 11,2 5 0,0 5 0,0 3 6,0 15-12,0-5-16,-1 11-40,1-7-218,-1 18 34,1-10-3998,-1 28 3516,2-27-314,3 10-493,1-18-822,3-4-2959,2-3 4748,3-3 1,-5-8 0,0-3 0</inkml:trace>
  <inkml:trace contextRef="#ctx0" brushRef="#br0" timeOffset="36423">8491 6536 18670,'-34'12'0,"0"0"0,-19 7 0</inkml:trace>
  <inkml:trace contextRef="#ctx0" brushRef="#br0" timeOffset="37140">8856 6343 19932,'0'-3'3652,"0"1"-1877,0 2-1763,-29 57-5678,20-22 5649,-7 7 0,1 1-67,12 8 1037,0 5-1166,1 2-128,-2 3-1443,0 2 1022,-1-2-296,1-1-411,0-4-166,2-5-365,1-6-2531,1 4 2453,0-17 532,0 0 621,-1-19 601,-2-6 2670,-3-3-1657,-3-7 454,-2-4 364,0-5 3540,-8-28-3608,7 12-2115,-3-19 1718,9 17-146,3 0 2042,1-1-2372,2 1-107,0 2-89,3 2-73,1 3-79,3 4-72,0 2 126,3 3-238,9-3-46,-1 6-4,10-2-18,-2 6-33,5 1-17,3 1-34,3 1 3359,2 1-3633,18-1 134,-13 0-916,12 0 950,-19 1 40,-3-2-35,7-3 157,-4-4 84,-4-1 34,-9-1 51,-12 3 336,0-1 223,-4 2 643,-3 0-929,-3 5 7,-2 3 817,0 1-1142,-2 2-6,0 3-17,-2 4 6,1 2-39,0 4-3387,2 1 3381,1 3-11,4 0 16,3 2-10,7-2 5,5 1-23,5-2 6,5-2-1631,4-3 1626,3-2-169,18-2 197,1-3 5,-2-4 0,-8-5-1160,-20-2 1194,-4-4 22,-2-1 23,-4-4 347,-2-2-280,-2-1-1238,-2 0 1310,-3 0 1730,-2-5-1718,-2 7 1327,-1-2-1355,-1 10 1135,-1 3-1225,0 2 3331,-2 1-3421,1 2-16,-2 2-11,-2 4 5,-2 6-6,-5 7 7,-2 5 10,-2 6-22,-1 5-3256,0 7 3239,-2 6-39,6-8 0,-2 4-625,-1 8 1,0 2 498,0 0 0,0 2-138,1 2 1,1-1-241,5-14 0,2 3 560,3 3 0,0 5 0,1-7 0,-1-13 0,2-2 0,0 18 0,0 0 0</inkml:trace>
  <inkml:trace contextRef="#ctx0" brushRef="#br0" timeOffset="38327">10717 6735 17204,'11'-51'1460,"0"1"0,0 5 0,-5 6-188,-15 9-538,-7 9-499,-4 4-50,-5 10-34,4 10-22,0 5-6,-3 7-5,-2 9-724,0 6 690,-3 6-31,9-5 0,1 2-36,-11 20-1329,11-17 0,1 1 1296,-4 16 21,3 2-317,2 0 290,4-1-17,4-3 11,5-4-12,6-5 1,5-5-2156,7-5 2151,7-4-1330,7-5 1368,7-4 731,5-5-714,5-6 6,4-3-240,0-4 256,1-6 7,-2-5 1194,-1-6-1183,-3-5 1726,-3-4-1733,-2-5 12,-15 6 0,-1-2 6,9-17-26,-13 13 1,-2-1 8,1-18-12,-4-4 6,-3-2-16,-4 0-1,-3 1-16,-3 3 16,-5 3 1,-2 4 5,-7 5 34,-2 7-6,-3 4 58,-3 7-52,-2 4-29,-4 7 12,-2 4-17,-2 4-11,-3 8 0,-1 4-17,0 8 16,0 4-38,-11 21 5,14-7 155,12-10 1,2 1-184,-4 15-28,2 4-39,1 4-67,1 3-62,3 3-78,1 1-129,4 0-157,5-3-188,5-20 0,3 0 333,7 12-178,7 7 151,5-27 151,0-8 84,1-6 768,-3-7-539,11-14 462,-13-3 163,0-16 0,-3-4-204,-6-2-205,-2 2 0,-1 1 182,-4 0 12,0-1 1145,0 0-1134,1-1-6,0 2 6,2 3-46,0 2 620,0 5-692,0 3-78,0 4 190,2 1-341,-2 6-40,1 0 273,-1 7-284,2 0-17,4 3 23,3 3-6,3 8-6,1 5 17,2 7-16,0 5 5,5 25-431,-8-10 411,-5-6 0,-1 1-936,-2 6 939,2 12-11,-5-23 0,3-3 11,0-3-33,3-4 33,2-3 0,2-4 0,3-4 12,1-4-1,2-5 399,2-3-393,2-5-171,3-5 176,2-5 1,1-5-434,1-4 461,1-4 1,-2-1-1082,-2-4 1098,-3-3 18,-3-1 5,-2-1 22,-3-1-504,-2 0 526,-2 0 40,-3 2 17,-2 1 904,-3 4-876,-2 3-1,-3 3 387,-1 6-397,-1 3 1179,0 5-1247,0 4-50,-1 2 677,0 2-739,-1 1-11,-1 2 11,-2 3-11,-1 5-5,-2 2-1,-1 5-5,1 1 0,1 3-2752,4 1 2746,1-1 6,2 1 11,4-1 0,3 0 0,3-2 0,4-1-6,2 0 12,2-3-23,11 4 0,2-6 12,0-1 5,-3-7-34,-3-4 6,-6-3-17,6-2-16,-9-2 2689,0-1-2807,-2-1-124,-1-1-178,-4-1-236,0 0-376,-4-2-659,0 1-1687,-1-1 3439,-2-1 0,1 6 0,-2 1 0</inkml:trace>
  <inkml:trace contextRef="#ctx0" brushRef="#br0" timeOffset="38882">12000 6955 15126,'1'-3'4504,"0"1"828,-1 2-5170,0-44-67,0 33-44,0-32-46,0 43-133,0 0 94,0 6 40,0 0 5,1 9 0,1-2 0,2 4 6,4 11-6,-2-5 0,3 7 1,-2 8-1,-3-15 6,-1 11-1,-6-18 7,-4-1-1,-4-1-16,-5-1-1,-4 0-21,-2-3-96,-17 1-45,10-5-689,-19 0-307,23-6-2074,-3-3-5970,15-1 9197,4-2 0,5 3 0,1 0 0</inkml:trace>
  <inkml:trace contextRef="#ctx0" brushRef="#br0" timeOffset="40100">11640 6893 23198,'-21'-36'997,"4"8"-897,17 28-32,0 0-57,-2 6 17,1 1 17,-3 6-17,0 2 5,0 2-10,0 3-7,1 0-3396,0 2 3391,1-1 28,2 7-11,0-8 6,3 4 66,8-3-27,0-7 11,6 4 3409,-1-6-3398,3-3-5,3 0 146,30 1-136,-5-3-570,-13-4 0,-1 1 576,6-3-339,-8-1 357,-14-3 4,-2 0-4,0-4 128,2-6-118,-4 0 79,6-16-84,-7-4-68,-1-1 34,-3-1 17,-4 11 12,-1 3-7,0 3 1,-2 2-2253,1 2 2225,-2 2-189,1 2 166,-1 3-11,0 1 50,0 0-72,0 2 5,0 1 2897,0 2-2964,-3 8 22,1 1 1,-4 7 666,0 9-672,2-4 6,-2 9-1,4-8-3397,0 0 3397,0-2 1,0 14-1,0-13 6,-1 8 6,-1-15-1,0-1 1,-3-1-17,-9 4 5,1-5 6,-9 5 22,-10-5-16,6-3-6,-12-1 0,-10-4 0,19-2 22,-22-5-10,27-4 4,-3-3 7,5-3-18,8 4 3399,3 0-3410,7 5 17,1 1-28,1 0-5,2 2-51,1 1-156,0 1-1115,1-1-63,1 1-1595,2 0-6660,2 0 9662,3 0 0,-4 1 0,-1 0 0</inkml:trace>
  <inkml:trace contextRef="#ctx0" brushRef="#br0" timeOffset="41607">12387 6995 14146,'2'-5'4050,"0"1"1876,-2 4-5837,5-40-49,-3 30-35,3-29-27,-6 39-6,1 0 22,-1 3 12,0 3 16,-1 3 1,-1 3-23,1 2-3398,1 2 3392,0-1-1475,3 7 1481,2-6 0,3 3 6,4-7 27,13 3-10,-2-6-9,9-2 0,2-2-26,5-2 18,23 1-6,-29-6 2678,-4-1-2544,5-8-44,-11 1 22,1-6-6,-14 1 2196,-2-2-2212,-4-2-29,-1-2 40,-7-13-50,0 8-12,-5-8 45,0 12-11,1 2 0,-1 2-6,2 3-39,0 2 0,0 4 6,2 1-17,-1 3-1,0 3-16,-3 1-22,-3 4 22,-4 4 0,-5 5 6,-2 5-846,-2 1 840,0 4-17,2 0-250,1 2 239,6 1-17,3 0-5,5 1-12,5 0-12,2 0 2,4-1-80,12 11 68,2-10-123,26 17-403,-10-20 442,16 6-11,-10-13-163,17 2 96,2-8 150,-2-1 771,-7-10-776,-17-5 22,-2-5 29,-2-3 39,-1-2 11,-2-3 28,-3-3-190,-1-1 207,-4-5 5,-1-1 17,-3-3 23,0-1 11,-3 0 28,-1 0 16,-2 3 18,-1 3 16,-3 4 0,-1 3-5,-1 5 508,0 3-537,-1 4-33,0 2-39,-1 3 428,1 2-518,-1 0-39,-3 9 62,0 2-1,-5 8-5,2 2 0,-1 4 0,1 2 11,1 3-11,1 0-5,2 0 5,2-1 5,1-2-5,3-2 0,3-2-5,4-2-6,3-1 5,4-3 17,3-1-5,2-3 5,4-3 6,2-2-6,3-3 6,2-2 67,15-6-11,-11-1-304,8-6 343,-16-1 0,-4-2-5,-1-4-12,-3-2 69,3-16-63,-9 7-6,1-10 51,-9-4-96,-3 12 0,-2-9 23,-3 6-39,0 11-17,-3-4 22,2 12-17,-1 4-11,1 2-27,0 3 307,2 3-448,0 2-252,-1 1 123,2 3-78,0 4-185,0 5-319,1 5-454,3 2-773,3 3-3092,4 1 5187,6 5 0,-8-14 0,0 0 0</inkml:trace>
  <inkml:trace contextRef="#ctx0" brushRef="#br0" timeOffset="41990">14076 6927 18576,'0'-3'2801,"0"1"-342,0 2-1983,-61-12-482,31 12 148,-9-4 1,1 1 76,8 10-90,5 1 39,4 1-129,6 2-16,7 1 44,6 2-11,6-2 22,6-2 29,4-3-29,4-1-5,5-1-11,3-3-18,4-1 1,0-1-1398,1-2 1403,-3-2-2843,-1-3 2843,-3-1-496,0-2 496,-3-1 6,0 0 12,-2-2 100,4-7-62,-8 4 0,1-4-16,-10 7 11,-2 1 1104,-2-4-1155,-4 4 3086,-3-1-3114,-4 4 1,-3 3 891,-4 0-909,-4 3 6,-15 3 1,5 5 4,-12 3-10,10 3 5,1 3-3397,2 2 3380,3 1-1292,3 3 1287,5 1-34,3 15 6,7-7-202,13 24-610,15-24 0,6-1 544,8 3 1,1-1 0,-7-6-1,-1-4 1,20 6 0</inkml:trace>
  <inkml:trace contextRef="#ctx0" brushRef="#br0" timeOffset="46666">11959 3650 7820,'-61'-4'700,"-1"0"0,18 1 0,6 0 1211,-2 1-2046,35 2 1257,3 0-1722,2 0 1583,5 0-446,12 4-307,7-1-84,15 3 1658,5-3-1748,12-1-23,-4-1 1,4 0-29,-10-1 1,1-1-4,-5 1 0,2-1 0,2 0 1,2-1 1,1-1 0,-1 0-668,8 0 0,0 0 666,-8 0 0,2-1 0,-4 1-2,4 0 0,-3-1 0,-1 0 0,1-1 0,14-1 0,2-1-1095,-4-1 1,1 1 1094,-2-1 0,-2 0-3,-9 1 1,-3 0-182,-7 0 1,-3 1 194,14-4 694,7 0-671,-26 2 1602,-7 2-1423,-4 1 84,-8 0 3139,-3 1-3162,-5 0 732,-3 0-956,-6-2-44,-4-1 5,-7-1-3380,-5-1 3413,-6 0-1391,-4 1 1409,-5 0 16,-2 0 23,-2 1 28,1 0 33,1-1 202,-12-1-89,6-1 16,3 0 0,15 2 1,15 3 414,2-1-533,7 3-33,-1-1 2564,5 3-2558,0 1-141,5-1 12,2 1 2042,9-2-2014,19 2-34,-2 1 6,0 3 0,3 1-140,9 4 134,17 6 0,-19 0-5,-1 1-17,-8 1 0,1 3-40,12 18-162,-18-16 0,-3 3 113,-4 29 27,-19-21-39,-10 13-73,-9-13 341,-8 1-772,-6 1-4176,-4 1-1694,-4 0-1926,4-2 8453,4-5 0,15-14 0,6-6 1</inkml:trace>
  <inkml:trace contextRef="#ctx0" brushRef="#br0" timeOffset="52374">4536 6042 11468,'50'2'116,"0"0"0,3 0 1,-5 2 1435,7 3-1729,1-1 1155,4 0-941,-15-4 88,3 0 1,2-1-68,1-1 72,2 0 28,-14 0 1,1 0 154,21-1-147,-20 0 1,1 0 151,17-3-295,3 0 102,-31 1 1,1 1-29,1 0 0,-1 0-21,1-1 0,0 1-6,0 0 1,1 0-8,-1 0 1,2 0-505,16-1 1,2 0 495,-12 0 0,0 1-51,12-2 0,4 0-16,-7 1 1,4-1 0,-5 1-47,0 0 1,2-1-68,-6 1 1,6-1 0,0 0 0,-7 1 96,2 0 0,-1-1 34,4 0 0,5 0 0,-5 0-33,-4 0 1,-2 0 1,13-1 0,2 1 446,-3-1 1,0 1-374,3 1 0,-1-1-23,0 0 1,-1 1-12,-4 1 1,-3-1-6,-14 2 1,-2-1-8,2 1 1,-1 0-7,0 0 1,1 0-8,-1 0 1,1 1-68,0-1 0,1 1 2,-2-1 0,3 1 53,6-1 0,5 1 0,1-1-238,3 1 1,0 0 0,1 0 341,-1-1 0,1 1 1,-2 0 366,-2 0 1,-1 0 0,-5 0-318,-6 0 0,-3 0 707,2 0 1,-1 0-645,0 0 0,-1 0-78,0 0 0,0 0 6,-1 0 1,0 1-184,-1-1 0,0 1-74,29 1-11,-1 1-3,-2-1 2155,-2 0-2149,0 0-16,-1 0 11,-15-1 0,1 0 176,4 0 1,0-1-61,0 1 0,-1-1-145,0 1 0,-1-2 166,3 1 1,-1 0 142,-9 0 1,-1 0-159,12 0 0,-1 0-1155,17 0 1108,-1 1-24,-2 0 359,0 2-302,-2 0-46,-19 0 1,1 0-647,18 2 636,-21-2 1,0 1-105,10 1 487,-1 0-496,-1 1 114,-12-3 0,0 1-62,16 0 152,-16-1 1,-1 0 14,13 0 1406,1-1-1460,1 0 33,-12 0 0,1 0-82,18 0 96,-8 0 0,1 1 195,-9-1 0,0 0-220,-1 1 0,1-1 167,-3 1 1,-2 0 191,13 2 263,-1-1-24,-1 1 10,-2 0-31,0-1 66,-2 1-8,1-1 62,-1-1-356,22 1-243,-13-2-29,-15-2 1,-1 1 66,17 0-847,-10-1 1,1 0 652,-8-1 0,0 0-60,12 1 1,1-1-168,-11 0 1,-1-1-672,3 1 1,0 0-1385,-3 0 0,-1 1 2356,25-1 0,-27 1 0,-13 0 0</inkml:trace>
  <inkml:trace contextRef="#ctx0" brushRef="#br0" timeOffset="53432">11954 5993 20526,'42'-2'438,"1"0"1,-1 0-1,5 0 1,-3-1-265,-6 1 0,-4 0 128,4-1-41,-1 1-34,-1 0-52,0-1 115,12 0-94,-12 1 1210,9 0-1297,-15 0-39,-1 0 17,-2 1-2428,-1-2 2457,-1 1-94,-1 0 70,-3 0 48,0 0-74,-2 0-968,6-1 819,0 0-10,-1 1-41,-3 0-508,-7 2 417,1 0 158,2 1 0,-8-1 0,0 1 0</inkml:trace>
  <inkml:trace contextRef="#ctx0" brushRef="#br0" timeOffset="63798">1930 9046 8391,'-22'16'549,"14"-4"1868,50-10-2300,11-2-53,-3-3 1,4-2-52,-10 1 1,1-1-7,-5 1 1,2-2 0,3 0-18,2 0 0,4-2 0,-1 0 0,-3 1 2,-4 1 1,-3 0 0,3-1 4,4 0 0,4-1 0,0 0 1,-3 0-241,-1 0 0,-3 0 0,-2 0 257,6-1 0,0-1 8,-3 0 1,3-1 0,-6 1 601,-9 2 0,-2-1-577,5-2 1,-3 1 153,0-3-750,-6-3 1081,-13 5 710,-3-2-929,-15 4 1898,-4-3-2059,-6 0 88,-22-8-88,5 4 36,-16-3 109,8 7 44,1 2 41,-2 1 3013,5 1-3053,3 3-17,4 0-34,6 2-45,5 1 46,5 0-231,5 2 1055,3 0-1357,4 0 264,11 7-6,-2 0-1,13 9-4,-2 0-12,4 1 5,16 12-10,-6-7 5,11 8-56,1 5-301,-12-5 233,-8-4 1,-2 5-1029,-9-2 0,-4 1 717,0 1 1,-1 0-633,-5 3 1,-3-1-7930,-7 13 8996,-1-6 0,1-19 0,1-9 0</inkml:trace>
  <inkml:trace contextRef="#ctx0" brushRef="#br0" timeOffset="64631">5297 8931 17983,'-2'-8'3164,"0"1"-2312,2 7-146,-15-62-107,10 37-140,-4-15 1,0 1 178,5 18-341,1 2-275,1 12-55,2 5-197,-1 2 152,1 5 72,5 13 6,1 3-84,11 32 28,-4-13-951,5 19 923,-7-13-12,-1 2-16,-3 3-50,-2 1-71,-4-15 1,0 1-14,-3 16 145,1-20 0,0-1-162,-5 16 151,2-17-17,-2 2 12,3-19 83,0-6-11,0-4-16,0-2-57,-1-7-84,-1-3 1002,0-7-867,-2-4 128,-4-17 91,-4-25-85,3 8-398,4 18 0,1 2 409,-1-6 23,0-1 28,0 1-3138,1 2 3183,0 3-97,-1-6 91,4 11-23,-1-4-16,3 11-56,2 1 61,16-19-83,13 1-40,11-6 343,9 11-337,-4 14 2701,5 6-2713,3 6 7,2 5-7,0 10-5,-1 7-9,-18 4 1,-1 4-20,16 14-1358,-20-10 1,-2 1 1379,2 16 6,-8 1-296,-9 2 287,-11-12 1,-4-1-3,-9 20 16,0-19 1,-3-1-6,-19 12 11,1-14 1,-3-2-12,7-6 0,-2-2-575,-10 7 1,-1-2 577,8-9 0,2-3-3,-2 1 0,-1-2 0,1 0 0,0-2-6,0 0 1,0-2-483,-26 6 415,5-6-27,5-5-18,9-5-67,5-5 2018,8-6-2314,8-8-338,8-4-502,5-6-886,11-2-7624,16-13 9128,-4 15 1,3 1-1,-14 20 1</inkml:trace>
  <inkml:trace contextRef="#ctx0" brushRef="#br0" timeOffset="66198">6089 9013 15244,'-5'4'3064,"2"-1"1182,3-3-4000,-13 52-22,18-39 84,5 33-185,12-52-5,9-5 5,-10-1 152,6-8-135,-8 3-6,5-6-16,-11 5-12,0-1-16,-3-2-1,0 0 6,-3 0 17,-2 1 0,-2 1 140,-2-4-123,-3 7 17,-2-2 106,-6 6-140,2 4-5,-3 1-29,3 5-22,0 0-33,-2 2-23,1 2 5,-4 1-10,1 3-7,-4 4-3391,-7 13 3386,4-3 6,-3 9-305,3 9 255,7-9-18,-1 12-10,8-10-40,3 0-34,2 0-39,5-1-44,4 0-6,6-4-6,4-2 6,6-3 45,6-4 0,5-4 11,4-4 17,5-4-1,2-4-27,0-3 11,1-3-436,-16-3 0,1-1 525,16-8 70,-18 5 1,0 0-3,9-9 39,11-15 931,-26 15 1,0-2-907,-1 1 1,-1-1 30,14-22 17,-15 13-112,-3 0 174,-3 2 22,-3 0 22,-3 4 22,-4 2 242,-3-1-264,-6 10-45,-2 0-55,-6 11-40,-5 2 6,-6 5 16,-4 4 57,-21 14-73,10 1 713,-12 10-753,16-5 1,4 1-6,3 1 5,6 1 1085,3 1-1112,3 12-12,7-11 546,0 7-596,9-7 34,1-10 11,4 4-12,1-13 35,2-3 16,0-2 16,1-3 24,0-3 21,1 0-5,-1-4 519,2-3-508,2-4 6,0-5 0,1-2-6,-1-3 79,5-16-62,-4 7-6,3-12-5,-6 10 101,5-10-68,-4 10 7,1-4 21,-5 16 6,-4 5 112,-1 2-179,-2 6-51,-2 2-72,-1 3-29,-5 11 91,0 1-7,-5 12 1,0 0-3393,-2 4 3387,0 3-2262,-1 1 2267,2 1-228,-3 19 201,4-12-29,-1 14-726,5-16 738,1 0-56,1-2 1733,3-2-1761,0-2 5,2-4 2556,4 5-2718,5-5 19,10 5-30,-4-16-449,13-6 292,-10-13-56,11-5-28,-4-4 1663,3-5-1613,2-2 90,2-6 132,-1-6 0,0-2-723,10-12 1008,-9 7 1,-2-1 63,3-8 73,-10 12 1,0-1 84,10-18-88,-12 18 1,-1 1 204,4-9 33,-3 4 35,-4 4 22,-4 7 33,-4 4-22,-3 6-27,-4 5-63,-1 4-95,-2 3-67,-1 4-90,0 0-67,-3 2 1105,0 1-1150,-3 3-6,-8 9-27,-3 11 11,-1 2-6,2 7 0,7-5 0,4 1-16,0 1-1,4 2-5,1-3-6,5-1-84,13 14 107,-1-18 11,10 9 0,-8-22-1,1-3 18,1-2 11,0-3 16,0-1 63,10-5-46,-9-2 40,15-9-34,-16 2 5,5-7 18,-9 2 100,4-13-90,-6 6-21,4-10 11,-8 9-1,0-1-3392,-3 1 3421,-1 2-464,-1 2 441,-2 4 5,-2 4-22,0 3-107,-1 3 51,0 2-22,-1 2-50,0 1 1139,0 2-1537,0 4 602,1 2-810,4 4 31,2 2-299,4 0-174,2 1-348,4 0-525,3-1-3696,3-2 3320,3-1 325,3-2 666,2-2 410,14-2 1707,-1-2 275,-2-2 426,-10 0 2111,-14 0-1887,-8 0 3117,-2 1-2831,-6 0-1177,-1 2-34,0 1-27,-2 1-107,-1 2-140,-1 1-112,-1 0-123,1 0-84,0 0-56,1-2-56,2 0 5,0-2 6,0 1 28,2-2 56,1 0 286,5-2-214,1 1-27,7-1-56,-2-3-39,3-2-18,3-4-10,-1-1 5,1-2 12,-1 0 5,-1-2 16,-2-1 29,5-14-67,-6 5-34,4-10 33,-7 7 7,-3 2-3113,2-14 3213,-7 16-1174,2-6 1163,-6 19 89,-3 2-111,-4 3-68,-9 3 34,-24 16-40,-3 7-44,-4 8-11,10-1 22,14-4-34,1 2 1186,4 1-1186,3 1-2284,4 1 2273,6 0-1668,8 13 1528,7-10-67,9 8-95,5-14-211,6-3-114,3-2-308,3-3 508,1-2-2597,3-2-6095,-6-3 9136,-4-3 0,-15-4 0,-6-3 0</inkml:trace>
  <inkml:trace contextRef="#ctx0" brushRef="#br0" timeOffset="96937">15722 1983 19854,'-7'-5'515,"2"2"-380,5 3 200,0 0-312,6 2 78,16 19-29,-5-4 12,12 17 12,-16-10 139,2 20 17,-3 13-168,-2 3-1750,-6-27 1,-3 0 1716,0 20-1,-1 5-721,-1 3 699,1-29 0,-1 2-3,0 18 0,-1 1-441,1-12 0,1 1 424,-1 15 1,0 0-497,1-16 1,1-1 492,0 3 1,1-1-9,1 2 0,0-1 9,2 2 0,0 0 2,2 2 0,-1 0 9,1 1 0,0 2 3,0-2 1,1 2 0,1 2-5,-1 2 1,1 2 0,-1 0-4,1 0 0,0 0 0,-1 0-6,0-1 1,0-1 0,-1-3 58,0 8 1,0-2-53,0 3 0,-1-1 3,0 2 0,0 1 2,0 0 1,-1 0-553,0 0 1,0 1 541,-2-21 0,0 1 1,0-1-103,0 1 1,0-1 0,0 1 94,0 0 0,0 1 0,0-1-10,0 1 1,0 0-1,0 0-166,0 1 1,1 0 0,0-1 182,-1 1 0,1 0 1,1 0-3,-1 1 1,1-1-1,-1 0 22,1 1 0,0 0 0,0-1-26,1 1 1,-1 0 0,1 0-2,-1 0 0,1 0 0,0 1 1,0 0 1,0-1 0,0 1-1,0 0 1,1 0 0,-1-1-4,1 1 0,-1 0 0,1 0 40,-1 0 0,1-1 0,-1 1-40,1-1 0,-1 0 0,1 3-2,-1 1 1,1 2 0,0 2-1,-1-4 138,1 4 1,-1-2 0,0 2-139,0-4 1,1 4 0,-1-1-1,-1-3-42,1 0 1,-1-3 0,0 0 39,0 1 1,-1 0-1,1 0 95,-1 1 0,1 0 1,-1 0-94,0 0 0,0 0 0,-1 0-191,1 0 1,0 1 0,-1-1 192,0-1 0,0 0 0,0 3 5,0 0 1,0 3-1,0 1 1,0-3-6,0 3 0,0-3 0,0 3 4,-1-4 0,1 4 0,0-1 1,-1-4 63,2 0 1,-1-4 0,0 1-66,0 0 1,0 0 0,1 0 129,-1-1 1,1 0 0,0 0-132,0-1 0,0 0 0,0 0-2,0 0 0,0 0 0,0 0 2,1-2 0,0 1 0,0 0-38,-1-1 0,1 1 0,0-1 40,0-1 0,1 0 0,-1 0-2,3 20 1,-1 0-3,2-1 0,0 0 3,-1 0 0,1-1 5,-1-2 1,1 3-2,-1-6 1,1 3-1,-1-2-7,-1-13 0,-2-2 0,2 2-8,0 11 1,1 2 0,0-4-48,0 4 0,-1-3 46,0 0 1,-1 1 8,1-1 0,-1 2 5,-1-6 1,0 4 0,0-3-6,0 8 0,-1-1-124,0-8 1,0 2 0,0-4 123,-1 3 0,-1-2-3,0 0 1,0-1-82,0 1 1,-1-1 83,-1-2 0,1 2 192,-1-5 1,0 2 0,1 0-193,-1 1 0,0-1 0,0 0 0,-1-1 0,1 0 0,-1 2-4,0 13 0,0 3 1,0-7-260,-1-12 0,1-1 221,-1 23 0,0-3-154,2-3 862,0-2-1568,3-6-974,0-2-3081,6-5 5403,1-1 1,-4-21 0,0-2 0</inkml:trace>
  <inkml:trace contextRef="#ctx0" brushRef="#br0" timeOffset="100902">16823 3009 17244,'-43'0'1013,"-1"0"1,4 0 0,12 0-885,26 0-73,3 0-28,4-1 39,5 0-11,8-1-11,11-1-12,8-1-574,11 1 564,8-1-647,-24 3 1,0-1 634,3 0 1,1 1-818,1-1 1,1 1 810,1-1 1,0 0 2,1 0 1,0 1-4,0-1 1,0 0 5,-1 0 1,-1 0-272,-2 0 1,1-1 265,9-1 0,0 0-1,-14 0 1,0 0-18,7-1 1,-2 0-11,5-3-352,-6 0 363,-6-1 27,-5 0 1017,-5-1-960,-4 0 1618,-4-1-1619,-4 0 728,-5-6-788,-7 3-1,-5-3 11,-6 4 90,-19-3-33,4 4 450,-12-3-389,8 7-3127,-1 0 3222,2 1 35,1 1-948,4 1 935,3 0 76,5 2-4,4 0-23,2 0-51,5 2 334,1-1-357,3 1 2887,1 0-2950,3 1 1353,0-1-1521,6 5-35,2 2 2,7 6 1,3 2-9,6 4 6,5 1 66,6 4 0,2 0-3382,10 7 3394,-9-7 1,0 2 53,11 11-204,-16-8 20,3 20-82,-26-20-722,-9 10 168,-12-10-338,-10 0-673,-7 0 1353,3-5 1,-1-1 0,3-3 0,-12 9-1</inkml:trace>
  <inkml:trace contextRef="#ctx0" brushRef="#br0" timeOffset="103340">19311 2996 17433,'20'-51'963,"-1"0"0,-1 4 1,-5 5-91,-8-4-2459,-1-2 1911,-1 0-1,-1 8 781,-2 18-534,-2-2 29,-2 10-443,-11-1-49,0 10-74,-10 4 11,-2 7 344,-6 5-367,-6 7 0,5-1 1,0 3-6,-20 13-14,8-2 0,2 2-1362,-5 7 1353,19-14 1,2 1-1,-2 8-51,7-3 1,7 9 34,9-13 5,8 5 0,7-16 23,18 2 11,-4-9 27,12 0-27,-5-8 11,3-4 102,2-4-119,3-6 6,1-4 11,-2-4 0,1-2-5,-3-2 5,-2-4 16,-2-3-16,-4-3 0,-9 6 0,0-3-3,-1-2 1,-1-1-4,0 0 1,-1 0-7,-1 1 1,-2 1 17,3-8 22,-3 4 28,-2 5-6,-2 4 1393,-2 5-1381,-3 3 43,0 5-44,-2 2-4,0 4-12,0 2 837,0 3-938,-1 2 6,0 0 5,0 4 0,-2 2 29,-1 6-12,-1 6-23,-2 6 23,-1 5 0,-2 5-265,0 4 265,-4 25-762,5-12 720,3-15 0,0-1-1004,1 14 867,2 0-62,2-4-61,6-2-40,2-5-44,8-4-2814,5-5 2707,4-4-1848,5-4 1719,3-5 217,4-5-222,3-3 33,5-4 534,2-5-332,5-5 100,3-3 152,1-6 73,1-2 1659,-1-5-1542,-4-1 56,-19 5 1,0-2 50,12-11-56,-18 11 0,-2 0-1857,4-11 2008,-5 1 17,-4 0 403,-1-11 307,-9-3-662,-4 7 1840,-9 6-1949,-5 20 624,-3 4-644,-4 4-4,-4 1-79,-2 4 137,-20 9-161,8 1 2833,-14 10-2837,12-1-3165,0 5 3163,-13 14-58,15-7-128,-6 9 116,20-13-2,3-2-6,2 8 47,8-10-9,0 5 328,6-12-316,5-3 3219,1-1-3236,5-3 34,2-2 20,3-5 449,14-2-431,-4-5 9,11-4 36,-8-5 15,0-3 10,1-2 38,9-18-95,-9 5-3319,6-14 3261,-14 6-120,-1-5-207,-2-2 183,-2-5 52,-6 14 1,0 0-591,4-20 600,-5 21 1,-2-1 53,-1 2 1,-1 2 2,0-16 219,1-11 21,-5 26 93,0 5-3,-1 6-34,-1 6-52,-1 3 2820,-1 5-2985,-2 1 247,1 2-174,2 3-86,-1 1 956,2 2 433,0 0 470,4-2-143,0 0-1774,3-2-40,-1 0 0,-1-1 0,0 1 0,0-2 0,-1 1 0,1-2 0,-1 1 0,0-2 0,-1 1 0,0-1 0,0 0 0,0 1-2905,-1 1 2460,0 0 229,1 1 163,-1 2 259,0-1-94,-1 2-233,1 0 190,-1 0-395,1 9-409,0 3 216,-1 10-59,0 4-167,0 5 290,-2 5 111,-1 5-35,-2 4 409,-3 3 582,1 4-338,1-2 30,2 3-179,1-2-239,6-14 1,1 0-537,5 17 1243,0-18 0,1-1-1745,10 12-335,2-2-541,2-2-2220,-2-1 4231,1 2 0,-12-21 1,-1 0-1</inkml:trace>
  <inkml:trace contextRef="#ctx0" brushRef="#br0" timeOffset="104443">20856 2814 8932,'4'-3'4413,"-1"1"-2730,-3 2 1549,37-60-2577,-23 33-2467,8-10 1,-1-1 2332,-11 10-172,0 0 93,0 0-1939,0 1 1895,-2 3 582,-2-11-750,-3 15-51,-6-6-56,-6 18-11,-6 2 1911,-6 4-1962,-5 0 1,-6 5 55,-25 9-58,24-1 0,1 2 188,-1 0 1,1 1-231,3 1 0,1 3 8,0 8 0,4 3-8,-5 7-12,8-7 1,4 0 0,9 2 3141,5 8-3136,18-3 6,3-4 5,29-4-11,-10-16 1,17-1 4,-13-8-205,17-6 278,-2-10-27,-23 2 0,-2-2 5,13-14 11,-10-6-519,-16 4 514,-3-4-11,-5-4-6,-3-3-6,-3-3 712,-2-2-711,-2-2-387,0-3 397,-1 15 1,-1-2-688,1 1 1,-1 0 701,-1 1 0,1 1 69,-3-20 115,3 24-96,-1 5-12,0 5 3,1 5 280,-1 3-328,1 4 1806,0 3-1867,1 3 434,3 19-353,0-2-68,4 18 20,0-3-621,2 6 600,0 5-29,-2-7 0,-1 1 5,3 22-1011,-3-18 0,-1 1 864,-1 20-284,-1-4 0,0 2 125,0-22 1,0 0-105,1 19 1,1-2-1117,6-4-394,3-6-1713,3-4 3605,3-2 0,-8-18 1,0-2-1</inkml:trace>
  <inkml:trace contextRef="#ctx0" brushRef="#br0" timeOffset="104706">21758 2224 19162,'-2'-41'820,"0"-1"1,1 4 0,-2 8-361,-2 18-121,0 5 943,-6 1-609,2 5 269,-7 4-219,0 5 118,-2 6-172,-5 5-752,-1 5 648,-1 6-145,0 4-3072,2 6 2478,1 2-60,9 2 0,2 3-1159,-1 11 1161,4-12 0,3 0-484,5 1 282,3-14 0,4 0-298,2-1 1,3 0 78,0-1 0,1-1-1172,22 18-124,-5-21-1077,5-4-5086,0-4 8174,-4-5 0,-14-7 1,-7-3-1</inkml:trace>
  <inkml:trace contextRef="#ctx0" brushRef="#br0" timeOffset="104947">22352 2166 26357,'-9'-44'-39,"-1"1"0,1-1 0,1 10-492,4 19 897,0 0-269,2 10 50,3 3 193,8 13-141,19 27-602,-2-2 376,-6-8 1,-1 1 221,6 13-8,2 4-275,-5 4 0,1 3-19,-10-20 1,0 2-795,6 20 1,-3-1 41,-7 6-172,-5-1-324,-8-1-356,-5-2-1134,-9-5-5546,-3-8 8481,-1-10 0,10-16 0,5-8 0</inkml:trace>
  <inkml:trace contextRef="#ctx0" brushRef="#br0" timeOffset="105166">23063 2644 23050,'22'46'39,"1"1"0,-3-5 1,-4-4-135,-13-7-5599,-1 0 4321,-3 3 1188,-5 6 1,3-18 0,-3-1 0</inkml:trace>
  <inkml:trace contextRef="#ctx0" brushRef="#br0" timeOffset="105805">24156 2342 13275,'0'-5'3860,"0"1"1071,0 4-3470,-63-15-6411,37 23 5298,-13-10 1,1 4 130,16 25-1405,1 2 1439,4 0 1037,4 1-1308,6 0-633,6 13 29,15-2-323,3 0 42,13-8 118,-3-12 409,3-3 112,3-2 129,1-3 124,2-4 210,-1-4 221,-1-3 31,-3-4 234,14-17-366,-19 4-143,10-16-182,-26 8-293,-2-4 1991,-4-2-2340,-3-3 3123,-2-2-3307,-7-16-86,-7 0-258,-2 2 403,-2 8 297,-5 12 150,5 9 664,-8 1-399,-1 10 139,6 5 102,-6 3 56,9 6 6,1 4-215,1 6-408,2 3-474,4 3-837,4 4-1946,4 2 3277,7 6 1,-3-16 0,5 0-1</inkml:trace>
  <inkml:trace contextRef="#ctx0" brushRef="#br0" timeOffset="106181">24923 2129 27408,'-43'-3'48,"1"1"0,2 2 0,8 6 334,16 31-4884,0 9 4046,-1 8 721,8-24 1,1 3-410,-3 19 1,1 6 32,3-16 1,1 2 0,1 0-95,-1 1 0,1-1 0,0 1-18,2 0 0,0 0 0,1-3-507,1 5 0,0-1 370,1 1 0,0 0-660,-1 0 0,1 1 477,0-1 1,-1 0-73,1-1 0,-1 0 26,1-3 1,-1 1-375,0 8 0,0-1 605,0-16 0,-1-1 119,-1 5 0,-1-3-77,-7-3 495,-3-11-204,-6-8 15,-5-8 1070,-5-6-1013,-3-7 48,-2-5 50,0-8 46,1-5 38,5-6 45,14 4 1,1-2 51,-1-20 580,7 16 0,3-1-491,9-15-35,5 13 1,3 1-95,11-18-183,-5 19 1,2 1 19,14-10-44,4 1-46,4 3-61,2 2-106,5 3-208,2 3-346,5 1-13,-28 16 1,2 1 700,19-8 0,-1 1 0,-5 2 0,-11 6 0,0-1 0</inkml:trace>
  <inkml:trace contextRef="#ctx0" brushRef="#br0" timeOffset="106433">25477 2211 8894,'0'-7'3669,"0"2"207,0 5-3096,-51-45-598,32 43 708,-11-17 1,1 7-678,13 38-129,-2 6-30,1 7 148,0 6-106,1 4-319,3 6 179,2 3-118,2 4 73,6-31 0,1 2 11,1 0 0,0 0-11,0 1 0,1-1-11,1 2 0,0-1-28,1 0 1,1-1-44,1 1 1,1-1-62,1 0 0,1 0-122,0-2 0,1 3-981,3 13 1,-1 1-27,-4-11 1,0 1-2846,2 8 1,-2-1 4061,-4 8 0,0-25 0,-2-12 0</inkml:trace>
  <inkml:trace contextRef="#ctx0" brushRef="#br0" timeOffset="106619">24951 2952 13693,'0'-10'3293,"0"3"-2481,0 7-62,22-65-825,-8 38 304,2-12 1,2 0 84,3 15 56,25-16-337,-15 16-33,19-9 173,-21 21-968,16 1-651,-8 4-3740,12 2-2269,-16 4 6673,-5 1 0,-13 0 0,-7 0 1</inkml:trace>
  <inkml:trace contextRef="#ctx0" brushRef="#br0" timeOffset="107223">25735 2603 22996,'48'-21'52,"-1"1"1,-3 1-1,-6 2 307,-10 4-297,-3-1 84,-3-2-56,4-9 11,-6-1-51,-2-1-5,-9 4 84,-7 3-90,-5 7 144,-3-3-155,-4 9-6,-5 0 57,-13 3-46,4 2 18,-11 2 22,-2 7-3432,8 0 3387,-5 6-560,15-1 554,2 2 1,2 2-7,2 2 7,0 13-23,2 6 11,4 2 3112,4 0-3129,6-10 6,11 14-21,3-10 15,10 10 1,0-16-6,5-2 5,3-3-5,2-3 0,1-1-17,-1-3-1153,-3-3 1411,-4-3-45,-3-3 30,-4-3 7,-3-2-2206,8-10 2245,-12 2-33,7-16-76,-16 6 570,-1-9-825,-6-10-60,-2 5-30,1-11-6,-2 11-31,3 0-2195,-1 2 2309,1 2 84,1 1 34,1 2-1066,2 3 1137,1 3 11,0 2 29,1 2 1680,0 2-1685,2 3 2619,5 0-2583,0 5 24,5 0-853,-3 5 828,3 4-34,0 2-16,11 13-92,0 9-22,0 3-2329,-7 3 2216,-10-7-941,-4 1 855,-3 3-235,-1 14 38,-2-9-131,-2 9 705,-2-4-1486,1-14-555,-2 7-1816,3-16-4707,0-4 7957,0-4 1,0-5 0,0-3 0</inkml:trace>
  <inkml:trace contextRef="#ctx0" brushRef="#br0" timeOffset="107499">26837 2255 24075,'-23'-47'-166,"-1"14"183,-11 62 8,8-2-19,-10 11-5,14-3 2,3 2-28,6 4-53,8-9 0,3 1 31,0 17-9,3-16 0,3-1-117,7 12-405,4-2 269,4-1-95,4-3-297,-4-14 0,3 1-610,3-1 0,1-1-225,0 1 0,2-2 1544,3 0 1,-2-3 0,-6-5 0,1-1 0</inkml:trace>
  <inkml:trace contextRef="#ctx0" brushRef="#br0" timeOffset="107749">27215 2096 23537,'47'-15'29,"1"0"1,-4 3-1,-5 9-11,0 38-3554,1 8 3518,-19-18 1,0 1 10,1 3 0,-1 1 1,1 2 1,0 3-11,6 15 0,0 5-256,-3 2 1,-3 2 223,0-2 0,-3 0-28,-6-5 1,-6-3-185,-9 13-903,-10-7 308,-11-4-1019,-12-5 1660,10-21-1,1-3 1,-3 2 0,-2-2 0</inkml:trace>
  <inkml:trace contextRef="#ctx0" brushRef="#br0" timeOffset="108929">16774 4630 14583,'-5'0'2196,"1"0"414,4 0-2492,26 2-45,-1-2-34,27 0-2142,-3-2 2120,5-4-12,-12 2 1,2-2-683,-11 2 1,1-1 681,11-2 1,0 1 11,16-5-17,-2-1-5,-4 1 13,-17 2 0,-1 0 278,9-10-224,1 1-40,-39 1-5,-28 3 5,-2 1 12,-17-3 16,3 4 146,-23-5 0,13 4 95,10 3 1,2 1 55,-1-1-1021,-2-1 1442,16 3-415,9 3 1095,2-1-1095,8 3-202,10 0-128,1 0-1,12 1-11,2 1-16,22 5 10,-5 2-5,16 6 0,-12 2 28,1 3-28,3 3 2145,1 2-1991,1 3-1655,0 1 1478,-2 3-16,-3 3-725,-7 1 647,-8 3-96,-9 2-179,-11 2-2065,-20 21-4600,-4-19 6653,-11 10 0,13-34 0,5-8 0</inkml:trace>
  <inkml:trace contextRef="#ctx0" brushRef="#br0" timeOffset="112855">19236 4710 19244,'13'-60'1310,"0"1"1,-1 5 0,-3 11-544,-7 25-97,-1 8-530,-1 3 6,0 6-180,0 2 86,0 3-19,-2 16-5,0 0-16,-2 15-3163,-2-2 3162,0 4-22,-3 4-1129,1-9 0,0 1 1123,-6 19-465,4-17 0,1-1 443,-5 14-1203,1-2 1203,2-3 33,3-4 1158,2-5-1168,3-6 4,2-5 1795,1-6-1778,0-6 35,0-4 55,0-2 1515,0-4-1526,-2-5 3321,-1-4-3394,-1-7 74,-3-6-68,1-4-6,-2-6 6,1-2 0,-1-5-11,2-2-3387,1-4 3403,2-1-97,1-4 80,2 0-455,0-2 439,2-1 11,2 0-6,1 13 1,2 1-12,4-20-295,-2 21 1,0 1 294,7-9 0,1 6-11,4 3 2840,3 5-2835,2 4 1,5 4-1548,2 5 1548,5 4-2011,2 6 1993,1 3 52,-1 5-35,-1 6-208,15 17 192,-15 0 11,8 13-11,-19-4-17,-4 4-17,-6 0 11,-6 3-5,-7 1 17,-6-2 11,-7 0 11,-8-3 22,-7-3 0,-5-3-835,-3-4 830,-1-1 1488,-17 3-1482,11-8-23,-10 1-1296,18-12 1201,1-5-252,4-1-140,4-5-336,4-3-527,6-6 1091,3-4-4995,6-2 5282,8-7 0,-4 12 0,5-1 0</inkml:trace>
  <inkml:trace contextRef="#ctx0" brushRef="#br0" timeOffset="113240">20159 4231 21145,'-42'37'104,"1"1"1,2-3-1,9-4 103,18-5-151,1 10-11,6 1-11,5-3 73,4-6-57,4-12 35,2-2-12,0-1 0,3-2 17,0-2 10,1-2 255,5-2 37,0-3-174,2-3-38,-4-5-35,-4-3-27,1-4 72,5-12-106,-5 3 0,3-9-3403,-8 4 3392,0-1 33,0-17-27,-3-2 27,-1-9-44,-2 17 10,-4 8 1,-2 16-11,-2 3-12,-2 2-27,-3 3-18,-1 3-16,-1 1 3353,-11 6-3516,-2 8 0,1 2-106,2 7-128,11-2-248,2 3-3812,2 2 2777,2 1-3008,3 4-3871,1-3 8534,1-2 1,0-11-1,0-5 1</inkml:trace>
  <inkml:trace contextRef="#ctx0" brushRef="#br0" timeOffset="113831">20571 4727 18184,'6'8'4370,"-2"-3"-3900,-4-5-106,0 0-56,15-62 163,-3 23-387,-1-2 0,0-1 56,3-4 61,5-13-134,-4 6-409,-4 18 0,0-2 376,7-20-1074,1-3 1059,-9 30 1,-1-1 8,10-29 6,-3 2 5,-1 3 20,-8 22 0,-1-1 42,1-11 5,-1-6 29,-5 26 72,-6 3-123,1 10-45,-5 3-11,1 7-22,-1 4 5,-3 4 647,-3 4-647,-2 8-5,-3 5 0,0 5 1149,0 7-1161,0 5-3397,1 6 3392,2 3 0,1 3-142,2 1 131,2 0-263,4 0 279,4-2-526,1-1 529,7-17 1,2-1-15,3 15 6,12 9-12,0-25 2944,5-3-2933,5-5-10,23 2-22,-10-9 38,16 2 1,1-12-1,-16-3 0,-8-6 1,0-2-1,4-4 6,11-12 6,-19 0 380,-3-5-358,0-5-22,-4-6 190,-1-7-188,-4-4 0,0-3-466,-8 17 1,-1 0 468,8-21 0,-2 1-8,-8 22 0,-2 2 13,7-31-4,-2 2 16,-2 6-6,-3 5 28,-4 8 1,-1 8 223,-3 1-218,-2 14-16,-1-1-12,0 13 550,0 2-595,-1 2 1020,-3 8-992,0 1 0,-5 10 0,-8 18-5,3-3-2261,-7 16 2249,7-7-11,0 4-2633,3 2 2634,2 2-18,3 0-287,4 1 206,3-16 0,1 1-109,5 17-221,-1-19 1,2 1-399,6-2 1,3-1-889,10 15 64,-7-17 1,3-1 1666,15 13 0,-16-20 0,1-2 0</inkml:trace>
  <inkml:trace contextRef="#ctx0" brushRef="#br0" timeOffset="114366">22146 4046 11791,'7'-47'873,"0"0"1,0 1 0,-4 9 1983,-6 21-2667,-2 1 1359,0 10-1465,-1 4-28,-1 0 0,0 5 0,-4 4 876,-2 7-859,-3 6 45,-8 25-90,4-5-23,8-11 1,0 1-208,-2 20 202,2 5-22,4 3-1635,2 4 1587,5-32 0,1 2-261,3 13 1,3 0-107,-2-12 0,2 1-250,8 18 1,5 0-207,1-15 0,2-4 892,0 1 1,1-3-997,2-4 0,1-5-2490,13 4-3020,-3-6 6507,-6-6 0,-14-8 0,-7-3 0</inkml:trace>
  <inkml:trace contextRef="#ctx0" brushRef="#br0" timeOffset="114614">22878 4050 13583,'-14'-46'894,"-1"0"0,1 0 1,4 8 784,8 18-1360,0-2 1648,2 10-1849,1 5 997,2 2-1065,2 5 2874,6 5-2891,4 5 18,5 7-12,5 7 6,3 5-17,3 8 930,0 5-961,-9-6 0,0 2-993,-6-8 0,-1 1 982,6 10 0,-3 2-14,-7-11 0,-2-1-342,0 0 0,-3 2 154,0 14 1,-2 0 5,-3-12 0,-2-1-934,-1 12 1,-3-2 7,-12 14-1027,-8-2 2115,6-25 1,1-2 0,-2 2 0,-2-2 0</inkml:trace>
  <inkml:trace contextRef="#ctx0" brushRef="#br0" timeOffset="117123">17151 6344 12897,'-1'-3'2907,"-1"1"1960,2 2-4329,-59-16-853,37 11 537,-13-4 0,1 2 158,19 7 151,0 2-200,1 1 110,1 1-206,2-1-67,4-1-90,2 0-33,2-1-17,4 0 493,12 0-470,3-1-1,16 1-5,7-4-977,11-1 966,10-4-761,-26 4 1,1 0 723,1-1 1,2 0-15,18-1 0,1 0 11,-14 2 1,-1-1-9,13-1 0,-1 0-6,-19 3 1,-2-1-43,9-1 0,-2 0-173,16-2 184,6-1-332,-34 2 422,-6 1 813,-9 0-791,-7-1 1484,-3-1-1528,-6-1 204,-10-10-176,-1 3-17,-9-5 17,2 5 16,0 2 7,-1-1 505,2 1-444,1 0 17,2 2 16,4 0-5,1 3 0,3 1-11,2 2-45,3 0 16,1 2-38,0 1-23,2 1-84,1 0 5,1 4 34,2 2-11,4 5-11,3 2 22,5 2-27,2 3 4,4 1-10,3 2-316,2 2 338,3 0-17,1 1-5,0 1-12,-1 0-117,8 8 5,-12-6-67,3 7-128,-16-10-242,-6 0-402,-4 1-802,-9 0-3600,-4 0-3530,-5-3 8987,0-3 0,7-9 0,4-4 0</inkml:trace>
  <inkml:trace contextRef="#ctx0" brushRef="#br0" timeOffset="117864">19489 6603 21497,'-4'-58'1127,"0"-1"1,0 6 0,2 5-601,6-5-3560,2 13 3224,6-8-2319,-1 19 2263,1 5 843,3 1-967,-6 12 14,1 2-31,-6 14 23,0 6 11,3 7-17,-1 7 17,1 5-1020,-2 7 1003,-1 5-5,-3 4 568,-2-10 1,-2 1-552,-2 21-868,0-18 1,0-2 861,-4 16 0,1 0-261,1-2 244,2-2-17,1-4 1657,1-4-1646,2-5 6,1-5 985,0-5-996,0-1 3147,-1-9-3086,-2-3 562,-1-9-595,-3-9-1,-1-2-21,-4-6 27,-16-25 1,9 9-374,-11-21 374,17 14-23,2-4 17,3-5-6,4-3 0,2-4 11,2-1-2168,5-3 2151,2 1-10,4-1-2464,5 2 2458,1 2 6,2 1-44,1 2 43,2 1 0,1 3-151,0 5 157,2 3 0,0 6 1385,0 4-1397,25-4 12,-18 14 0,18-2-11,-24 15 49,11 6-50,-7 4-1663,17 14 1658,-20 0-27,13 25-1496,-21-13 1501,3 13 1415,-15-14-1399,-2 1-27,-15 9 33,-4-11 11,-13 7 6,-22-4 0,6-10 3,5-5 0,-4-1-330,8-6 1,0-1 292,1 0 1,0-2-68,-1-1 1,4-2-74,1-2 1797,-1-1-3035,19-8-8419,35-23 8482,-12 12 1,19-11 0,-23 23 0</inkml:trace>
  <inkml:trace contextRef="#ctx0" brushRef="#br0" timeOffset="118259">20289 6210 15137,'-7'3'3849,"2"0"-2712,5-3-449,0 0-4267,-62 66 3853,47-44-106,-18 15 0,8-3 1057,31-23-861,6-2-28,2 0 179,16-3-314,-4-2-44,11-2-34,-7-6-11,2-2 51,15-10-96,-9 1 3392,9-7-3285,-6-4-73,-13 5-17,4-9 0,-16 6-12,-4-2-10,-3-2-6,-3-1 56,-3-10-56,-1 10 23,-2-5-6,-3 15 78,-6-1-78,-1 7 33,-10-3-72,6 10-17,-5 1-1,3 4-16,-1 3 12,-1 3-12,-3 5 28,-10 16 5,-4 11-357,0 3 335,4 5-11,11-11 6,3 0-12,2-1-16,6-2-90,5 9-241,18-1-17,4-3-201,18-7-230,0-14-302,6-3-1879,6-2 904,2-5-957,1-2-1710,0-3 4092,4-3 0,-26 3 0,-3-3 0</inkml:trace>
  <inkml:trace contextRef="#ctx0" brushRef="#br0" timeOffset="118657">21058 6245 24514,'-51'-20'61,"11"6"-44,40 19 6,0 1-1,3 1 34,6 4 17,9 0-51,1-1 1,5-2 5,-4-5 39,10-1-39,-7-1-6,7-3 6,-10-1 0,0-3 11,-4-1-3386,0-2 3386,-3-1 23,-1-2-6,-2-1-6,0-2-10,-2-3 4,-2-2 13,0 0-7,-2-1 12,-1 1 5,-1 2 6,-1 2 3509,-4-2-3509,-1 7-17,-3-1-11,-1 8-34,-2 2 12,-5 0-1,-2 5 0,-5 2-5,-1 5 6,-3 2 10,-7 12-22,10-4-11,-4 9 6,14-6 0,1 10-12,7-6-39,2 15 0,8-18-78,5 7-112,5-9-3561,5-2 3135,4-1-1047,6-2-969,19 3 633,-9-8-930,14 0 2974,4-9 0,-31-2 0,10-1 0</inkml:trace>
  <inkml:trace contextRef="#ctx0" brushRef="#br0" timeOffset="118866">21764 6043 21145,'-4'-41'836,"0"0"1,1 3 0,-1 8-115,-1 16-223,1 3 245,1 3-436,2 4-214,-1 2-71,2 6 70,-1 4-59,-1 5 28,-1 19-40,-1-2 0,-1 14-1759,0-7 1737,0 3-34,0 1-66,1 1-96,1-2-146,2-2-168,3-3-201,3-5-286,3-2-365,1-3-519,2-3-1004,-1-4 2885,0-1 0,-5-9 0,0-1 0</inkml:trace>
  <inkml:trace contextRef="#ctx0" brushRef="#br0" timeOffset="119150">22119 6026 16320,'0'-5'4413,"0"2"-431,0 3-3875,-64-31-23,38 28-563,-12-11 0,0 6 563,16 24-12,-3 4 1,-1 4 0,-2 2-23,2 3 7,0 2-18,2 1-22,1 0-723,3 0 712,3-2-1,2-2-5,6-1 412,3-2-418,6 6 1,6-8 10,4 3 1,6-11 11,5-3-6,5-2-5,6-3-546,5-4 451,5-1-102,5-2-2181,4-2 1442,2-1-1086,4-2-7063,-5 1 9079,-7 0 0,-21 2 0,-11 2 0</inkml:trace>
  <inkml:trace contextRef="#ctx0" brushRef="#br0" timeOffset="119757">22989 5682 16628,'0'-7'3517,"0"2"-2498,0 5 1771,0 0-2493,-61-18-1730,32 24 1542,-10-10 0,0 5 48,6 28-34,0 4-39,3 5-39,2 4-11,3 4-18,6 2-2578,3 3 2551,7 1-40,4 0-303,8 1-108,5-18 0,5 0-703,10 16 95,-3-19 1,3-2-4436,17 7-3418,-1-6 8923,-4-6 0,-16-12 0,-8-6 0</inkml:trace>
  <inkml:trace contextRef="#ctx0" brushRef="#br0" timeOffset="120009">23649 5775 21063,'-3'-10'3143,"1"3"-2494,2 7-145,0 0-117,-20-64-472,13 43 228,-5-15 0,2 3 386,7 21-389,2 6-45,1 1-39,0 4 6,4 2-40,4 4 306,8 5-350,4 6 22,7 6-352,-4 1 1,2 4 359,3 6 1,0 3-893,0 2 1,-1 0 866,-2 4 0,-3 0-20,-9-9 1,-4-1-37,-2 2 1,-2 0-63,-2 2 1,-4-1-496,-3 0 0,-4 0 271,-3 0 1,-2-1-166,-4-1 1,-4-1-1168,-2 0 1,-2-1-46,-2-2 0,-1 0 1736,-6 3 0,1-3 0,-3 3 0,1-3 0</inkml:trace>
  <inkml:trace contextRef="#ctx0" brushRef="#br0" timeOffset="120832">16963 7970 14122,'60'-12'35,"0"-1"1,0 1 0,-1 2-145,-8 2 0,0 0 115,2 0 0,2 0-4,1 0 1,-1 0 475,1 0 0,0 0-475,-1 1 0,-1-1 131,-1 1 1,0-1-127,-3 1 1,-1 0-4,-1 1 1,-2-1 5,-3 1 1,-1-1-77,8-1 0,-1-1 79,-16 3 1,-2 0 21,5-2 1,-3 1 1765,-3-2-1612,-11 1-16,-9 1 595,-12-6-769,-9 3 1286,-12-4-1274,-7 4 16,-31-6 3090,10 4-3082,16 4 0,0 0 88,-14-4 60,4 1 85,6 0 50,7 0 34,6 2-34,8 1 90,5 1-263,7 3-129,2 2 329,8 1-329,2 1 0,6 0 0,20 3-12,-3 2-10,16 4 5,-8 2-1135,3 3 1135,1 4 0,-1 2-6,-2 3-436,-4 2 431,-5 4-34,-5 2-28,-6 5-84,-4 0-151,-7 3-285,-3-1-544,-6 1 50,-4-1 1087,-5 4 0,3-20 0,1-1 0</inkml:trace>
  <inkml:trace contextRef="#ctx0" brushRef="#br0" timeOffset="121382">20114 7951 21682,'-30'-43'466,"-1"0"1,4 4 0,2 9-159,-1 16-201,5 6-35,-8 0-10,8 7-6,2 0 327,-5 5-361,6 2-16,3 3 124,9 0-102,11 10-17,4-2-11,9 9-3272,6-4 3283,6 2-11,-2-6 0,3 0-2169,18 10 2163,-14-9 0,0 0-957,17 9 940,0 0-1204,-2 1 1210,-5-2-11,-4 1 1183,-8-3-1183,-3 8 28,-16-10 39,-4 6 1783,-18-11-1811,-7-2 11,-13 0-10,-8-2-843,-9 1 848,-6-3-28,-4 0 712,2-4 1,-3-1-694,11-2 1,0-1-228,-17 1 1,3-2 229,-4-3-56,22-4-1935,24-2 1621,9-4 1478,4-3-4441,22-10-667,2 1 3989,23-11 0,-22 19 0,2 0 0</inkml:trace>
  <inkml:trace contextRef="#ctx0" brushRef="#br0" timeOffset="121573">20697 7887 19888,'3'-3'2895,"-1"1"-6942,-2 2 4080,-3 64-27,7-36 25,-4 12 0,3 0-53,7-13 953,2 0-1144,-1 0-218,0 0-359,-2-1-465,0-1-4581,0 6 5836,-3-8 0,-2-3 0,-2-11 0</inkml:trace>
  <inkml:trace contextRef="#ctx0" brushRef="#br0" timeOffset="121759">20755 7721 12651,'34'5'0,"-6"0"0</inkml:trace>
  <inkml:trace contextRef="#ctx0" brushRef="#br0" timeOffset="122473">21159 7851 16557,'37'-27'41,"0"0"0,-4 1 0,-2 8 2508,-5 22-2527,12 7-22,-8 2 0,17 19-1089,-21-8 1084,4 10 643,-8 6-672,-9-8-16,-1 10-18,-9-12 1938,-10 13-1887,-2-11 28,-18 18 0,-5-16 6,-2-2 2331,-1-8-2297,11-13 16,2-3 34,2-3 908,-2-2-869,7-5 162,0-2-50,7-8-173,4 1 27,1-13 734,6 8-806,4-7-17,5 6-6,15-4-17,-5 6 1,11-3 10,-8 9-5,13 1-446,-10 4 441,9 2 5,-11 3 5,0 3-16,-1 2 11,8 11 0,-9-1-11,3 7 0,-13-5-23,-3 10 34,-5-5 0,-2 6-17,-4-1 17,-2-8 0,-2 5 51,-1-7-46,2-6-10,-1 1 5,2-7 446,2-2-429,0-2 27,0-2-21,3-2-6,3-2-17,4-4-28,6-3 39,3-4 28,17-15-11,-8 4-192,-2 0 1,2-2 193,-4 1 1,0-1-494,0 0 1,0-1 470,0 1 1,-1 0 24,7-12-5,0 2 6,-4 1 16,-3 2 85,0-11-62,-10 14 5,-2-8-16,-9 18-23,-3 2 28,-3 3 11,-1 3 1,-2 4 319,0 2-331,-1 2 967,0 2-995,1 2 6,0 2-23,-2 0-16,1 5-1,-2 1-5,-2 6 23,-11 26-6,9-10-793,-7 21 765,14-16-11,3 2-29,2 2-3119,3-1 3114,4 1-62,6-1-966,5 0 720,6-2-51,3-3-353,7-1-274,2-3-1268,-6-11 0,1-1-7521,12 5 9551,9 1 0,-33-15 0,-7-3 1</inkml:trace>
  <inkml:trace contextRef="#ctx0" brushRef="#br0" timeOffset="122723">22862 7526 17308,'-56'3'242,"-1"-1"1,-2 6 0,10 6 1968,18 13-2200,-7 13-917,17-7 883,4 2 18,4 4 179,6 4-219,3 3-55,2 2-113,3 1-106,4-2-164,3-1-166,7-5-259,3-3-352,6-6-415,4-4-3868,24 2-2460,-13-12 8001,10 1 1,-31-14-1,-8-3 1</inkml:trace>
  <inkml:trace contextRef="#ctx0" brushRef="#br0" timeOffset="122957">23557 7521 25079,'-18'-42'489,"0"-1"1,1 4-1,6 10-293,10 23-61,1 2-74,0 3 6,0 0-61,3 8 28,3 3-23,5 9 11,4 5-1441,5 7 1408,3 7 11,3 5-23,-7-6 1,1 1-29,-5-8 1,-2 1-73,5 10 0,-2 1-364,-1 18-382,-7 0-800,-8-2-2543,-9-1-5332,-4-7 9544,-4-8 0,7-21 0,4-8 0</inkml:trace>
  <inkml:trace contextRef="#ctx0" brushRef="#br0" timeOffset="123707">17183 9925 17988,'-40'10'754,"-1"-1"1,2-1 0,14-1-184,27-2-230,3-2-33,6 2-45,5-2 169,39 0-376,-21-3 0,2-1-607,7 0 0,1 0 562,1-2 1,-1-1-12,-9 1 0,0-1 0,2 0 0,1 0-6,0-1 0,0 1-5,1-1 0,-1 0 2,1-1 1,-1 1-1510,0-1 0,0-1 1515,-2 0 0,0 0 9,-1 0 0,-1 0-182,-2-2 1,0 0 192,26-7 11,-4-3 25,-24 6 0,-1-1 48,8-7 22,0-6-5,-24 9-28,-8 0-29,-6 0-10,-6 1-1,-7 1 12,-8 1 741,-20-3-276,-11 1-231,18 7 1,-1 0-17,-19-3 3092,8 1-3109,20 4 574,5 1-266,2-3-459,10 5-62,1 0-38,8 4 299,2 1-322,1 0 6,4 1 21,5 2-27,36 17 6,-11-3-1691,-5-2 0,1 1 1696,11 6-17,-11-3 0,1 1-1196,1 4 1,-1 1 1097,0 0 0,-2 0-278,-3 1 0,-4 1-688,-6 1 0,-4 2 802,-5 5 0,-1-1 1,7 12-1,-14-3 0</inkml:trace>
  <inkml:trace contextRef="#ctx0" brushRef="#br0" timeOffset="124157">19469 9969 18609,'14'-45'584,"-1"-1"1,-2 5-1,0 6 1401,-2 9-1582,-1 5-33,-2 5 568,-2 4-681,-2 5-956,0 2 783,-1 4 853,-1 0-909,0 10 17,0 1 0,1 11-23,-1 0 0,1 5-2966,0 4 2933,-1 0 751,2 18-1530,3 3-258,0-18 1,1-1-1382,7 17-1106,3-9 3535,1-13 0,-9-14 0,1-2 0</inkml:trace>
  <inkml:trace contextRef="#ctx0" brushRef="#br0" timeOffset="124350">19735 9422 21985,'-29'-27'-4352,"9"10"552,36 42-4730,-1-2 8530,-1-1 0,-7-10 0,-2-5 0</inkml:trace>
  <inkml:trace contextRef="#ctx0" brushRef="#br0" timeOffset="124649">20168 9621 17014,'0'-6'4352,"0"2"-156,0 4-4152,-56-47-16,40 37-34,-15-14 1,4 10 22,26 30-11,0 4-1,5 4 1,2-3-1,5 1 7,4 0-7,3 2 1,15 11 5,4 4-11,2-1-2899,-6-1 2871,-13-12-34,-4-1-50,-3 0-79,-4-1-554,-4 9-744,-13-1-931,-14 5 802,-4-10-366,-8-9 1984,-19-8 0,31-5 0,-17-2 0</inkml:trace>
  <inkml:trace contextRef="#ctx0" brushRef="#br0" timeOffset="124807">19966 9886 16986,'4'-47'1282,"-1"0"1,0 4 0,1 7-359,2 11-162,0 4 392,0-2-723,-2 9-89,1-1-102,-2 10-100,-1 1-72,0 3 27,-1 0-22,0 6 27,1 2 1,1 7-22,0 4-28,-1 3-12,-1 5-56,-1 3-723,-3 3 264,-1 3-5489,-10 22 5965,1-7 0,1-7 0,5-19 0</inkml:trace>
  <inkml:trace contextRef="#ctx0" brushRef="#br0" timeOffset="126113">20965 9451 19410,'11'-46'749,"0"-1"0,-1 5 0,-1 5-145,-3 13 300,-2 1-411,-2 4-62,-2 3-84,0 3 32,-3 4-206,-2 2-66,-3 3-67,-2 1-7,-4 3-10,-4 3-6,-5 2 5,-3 6-672,-3 4 655,-3 5-16,-1 2 28,-1 4-17,3 2 11,1 3-5,4 0-2967,-1 13 2955,11-10-546,1 9 530,11-14-128,4-2 139,5 1-6,5-4 28,5 0-11,4-4 440,5-3-451,4-2 5,2-3 3029,16-3-3007,2-4-4,0-2 892,-7-7-876,-15-1 95,7-8-33,-14 5-18,2-5 18,-18 7-28,-2 0 233,0 1-245,-2 1-22,-1 0-11,-2 1-6,-2 2-5,-2-1-23,-3 2 11,-2 2 1,-6 3 5,-2 3 5,-4 5 6,-1 3-22,-3 3 6,0 2-7,-11 13 12,11-6-39,-5 8 6,17-12-107,6 9 89,6-10-27,8 6-6,7-13 5,9 0-10,4-3-18,7-1-16,4-3-12,4-4-847,2-1 814,3-3 6,0-4-17,0-3 5,0-3 12,-2-4 33,-1-1 34,-3-3 0,-2-1 39,-3-2 17,-4 0 33,3-12-1106,-11 7 1140,0-8 796,-9 2-757,-5 7 11,-1-6 23,-4 11 17,-1 0 16,0 1 29,0 2 5,0-1-12,0 2 1250,0 1-1243,1 3 43,-1 2-38,1 2-34,-1 3-55,1 2-68,-1 2-22,0 6 22,0 2 11,0 8-5,-1 1 0,0 4-34,0 0 23,-2 3-1,1 0-3386,0 0 3381,0 0-450,0-1 445,0-1-1,0 0 0,0-1-5,1 4-6,0-7 40,0 1-23,1-11 5,0-3 3181,0-3-3141,0 0 819,2-9-848,0-1 24,2-8-1,1 0-11,1-2 73,5-16-45,-2 6-3370,4-13 3376,-3 11-15,11-29 37,-7 23-23,10-18-10,-12 32-12,0 3-5,1 3-18,-1 3 1,1 1-6,0 3-22,2 2 17,16 1-6,-12 5-17,12 3-5,-17 6 22,1 4-6,-3 4 0,0 2 6,-1 4-22,0 30 16,-5-19 1,-1 21 3315,-5-27-3316,0-3 231,0-3-236,-1 0 17,0-9 16,0 0 29,1-9 66,0-2-83,1-7-23,2 0-1941,4-15 1936,0 4-921,2-7 926,-1 3-2435,2 0 2436,0-2-183,11-18 182,-7 16 6,7-13 1123,-9 23-1124,2 0-21,-3 7-1,2 0 6,-5 6-11,0 1 692,8 3-726,-4 3-22,6 4 0,-5 4-12,1 2-44,-1 3-67,-2 2-101,-1 2-135,-2 1 2191,-1 9-10828,2 12 9063,-2-5 0,-1-7 0,-3-21 0</inkml:trace>
  <inkml:trace contextRef="#ctx0" brushRef="#br0" timeOffset="126614">22285 9644 18308,'0'-7'4492,"1"2"-3674,-1 5 425,0 0-773,10-63-4328,-6 44 4026,2-17 0,-1 5 117,-2 25 787,-2 2-937,0 2-51,-1 1-73,2 6 6,0 3-17,1 7 22,2 4 1,-1 6-1,1 4 12,-1 3-2269,-2 3 2246,-1 3 6,-1 1 0,-2 5-1540,-2 1 1520,-1-11 0,-1 1-462,-3 17 454,4-18 0,0-1-34,-1 8 23,4-4 11,0-7 1356,-1 0-1334,2-14 6,-1-1 1928,1-11-1917,1-3 2861,0-10-2861,-2 0-28,0-10-1845,0 0 1856,-2-5-5,1-2-434,0-3 428,-1-2 11,1-4-33,-1-18 16,2 11-1208,1-15 1225,1 17 28,1-19-16,2 14-7,3-13-21,2 19 2469,3 1-2453,5 0 23,20-14-1975,-3 15 1941,-9 13 0,3 2 0,16-4-471,4 4 485,-14 11 0,2 2-8,15-1-12,12 2 12,-25 12-6,-5 3-904,-5 7 926,-4 6 47,-6 3-74,-2 5 44,-6 23-28,-5-10 17,-9 18-39,-8-16 1738,-11-1-1722,1-15 1,-3-1 84,-5-2 1,-2-2-86,1 0 1,-2-1-6,-12-3 0,2-5 5,-10-3-5,10-5 0,1-3-5,-4-7-29,-7-3-139,25-4-180,8-1-364,7-3-293,7-2-1129,7-3-3933,10-4 6072,12-4 0,-9 12 0,4 1 0</inkml:trace>
  <inkml:trace contextRef="#ctx0" brushRef="#br0" timeOffset="127525">23102 9790 26542,'11'-46'181,"1"1"0,3-9 0,-2 4-103,1 0-2148,-4 15 0,0-1 2137,-1-7 1,-1 1-49,-1 9 1,-1 0-349,1-11 1,0-1 381,-1 2 0,-2 1-23,2-18 37,-3 22 0,-1 3 90,-1-4 5,-1 7 1,0 7-12,-1 8-33,0 4 1606,-3 7-1724,3 2 1726,-3 4-1726,2 4 1660,-2 5-1660,0 5 0,-3 7 0,1 7 0,-2 7 0,2 7 0,0 6-831,1 5 831,3-11 0,1 4-26,2 3 1,2 1-750,-1 0 0,1 0 688,3-3 0,0-4-148,9 14-73,0-7-702,3-7 562,0-6-28,-2-6-22,0-6-68,-2-5 549,-4-5-722,-1-6-101,-3-4 1276,0-3-1613,-2-3 558,0-3-798,0-5 235,-1-3 337,-1-2 200,-6-12 970,-10-3 291,-3 0-298,-8 0 774,3 10 46,0 1-63,-3 2-140,3 1-72,1 1-112,3 1-96,3 2-56,1 1 415,0-1-302,5 4-516,2 1-107,6 2-55,2 3 572,3-2-606,5-1-23,8-1 12,6-1-17,9 1-3414,7 0 3397,6 2-5,4 1-1279,2 1 1267,-1 1-163,-18-1 1,1 2 157,13 0-3,-13 0 0,0 0-75,4 0 94,-3 1 18,-12-2 2633,-13-1-2589,-1-2 1821,-1-9-1792,-1 1 624,1-7-591,-3 1 22,0-1 39,0-2 29,1-1 66,0-1 34,0 2 337,-1-5-309,-1 9 218,0-5-335,-3 15-68,0-1-61,0 6-67,0 0 11,0 15 11,0-3 0,5 26 0,0-12 5,8 11 18,1-8-35,3-2-1245,4 2 1240,1-2-16,2-2-8,1-2 13,-1-3 6,-1-4 11,-2-3-12,5-4 6,-9-3 6,3-2 0,-9-5 1257,0-2-1240,-1-2-11,-1-3 17,0-3-1,0-1 0,0-3 17,1-2-17,1-1 12,1-1 10,1 0-5,0 0 6,1 3 5,-2 2 0,-1 4-5,-3 3 39,-3 2-62,-2 4 0,-2 3-11,-1 5 17,-2 6 5,-1 4-11,-4 8 2,-1 5-13,-4 7-859,-2 4 859,-3 4 0,-3 2 0,-1 3-23,-2 2-61,-1 5-12,11-27 1,1 0-93,0 2 1,0 1-127,1 0 1,0 0-177,1 0 0,1 1-1637,1-1 0,2 0-635,-2 27 2762,3 3 0,5-30 0,0-4 0</inkml:trace>
  <inkml:trace contextRef="#ctx0" brushRef="#br0" timeOffset="127816">24826 9012 27026,'-48'-2'93,"0"1"1,4 0-1,6 7-59,10 24-6,1 5-780,3 6 752,1 3 11,5 7-11,8-12 0,1 1 0,4-9 0,1 2-14,2 21 0,3 1-900,10 7 874,-2-22 1,3-1-112,16 8-140,4-4-207,6-5-584,-9-14 1,2-1-1283,16 10-579,-15-14 0,-1-1-6888,8 0 9344,-7-5 1,-15-7 0,-8-2 0</inkml:trace>
  <inkml:trace contextRef="#ctx0" brushRef="#br0" timeOffset="128041">25407 9042 20789,'-6'-37'347,"0"-1"1,-4-23 2112,11 60-2410,0 0-16,3 2 1033,1 3-1039,6 4-11,4 6-6,6 8 0,4 8-631,3 7 626,1 8-6,0 7 5,-15-23 1,0 0-12,-2 2 1,-1 2-15,-1 0 1,-2 1-12,-1 1 0,-1 0-28,-3 1 1,0-1-54,-2 0 0,-1 0-82,-2-1 1,-3 0-146,1-3 1,-4 1-1756,-9 10 1,-4-2-358,4-10 1,-2-1 2450,-12 11 0,1-4 0,3-9 0,1-3 0</inkml:trace>
  <inkml:trace contextRef="#ctx0" brushRef="#br0" timeOffset="2.87792E6">3729 4444 24575,'7'0'0,"0"0"0,7 0 0,7 0 0,6 0 0,14 0 0,1 0 0,6 0 0,9 0 0,-1 0 0,6 0 0,-15 0 0,1 0 0,-11 0 0,0 0-498,12 0 0,0 0 498,-12 0 0,-1 0 0,8 0 0,1 0-1042,3 0 0,2 0 1042,8 0 0,1 0 0,1 0 0,0 0-1187,3 0 1,0 0 1186,-18 0 0,0 0 0,0 0 0,3 0 0,0 0 0,0 0 0,2 0 0,0 0 0,2 0-1106,8 0 1,1 0 0,1 0 1105,-3 0 0,0 0 0,0 0 0,0-2 0,0 0 0,0 0 0,0 0 0,0-1 0,-3 0 0,-10 0 0,-1 0 0,0 0 0,2 0 0,0 0 0,0 1-403,16-1 0,0 1 403,-19 0 0,0 0 0,1 0 0,3 0 0,2 0 0,0 0-433,4 0 1,0 0 0,1-1 432,1 1 0,1 0 0,0 0 0,-1-1 0,-1 1 0,1 0 0,0 0 0,0 1 0,0-1 0,-1 1 0,0 0 0,1 0 0,6 0 0,1 1 0,0 0 0,-3 0 0,0 0 0,0-1 0,-1 1 0,0 0 0,0 0 0,-3 0 0,0 0 0,-2 0 0,-5 0 0,-2 0 0,1 0-26,0 0 1,1 0 0,-1 0 25,-2 0 0,-1 0 0,3 0 0,11 0 0,2 0 0,-3 0 0,-14 0 0,-3 0 0,3 0 0,15 0 0,4 0 0,-6 0 0,-5 0 0,-3 0 0,9 0 0,0 0 685,-1 0 1,-1 0-686,-5 0 0,1 0 0,6-1 0,0 0 0,-8 0 0,-1-1 199,-1 1 0,0-1-199,-1 1 0,0 0 0,-2 0 0,1 1 0,-2 0 0,1 0 1228,-1 0 0,-2 0-1228,-5 0 0,-2 0 0,-1 0 0,0 0 0,27 0 0,-3 0 0,1 0 0,-10 0 0,0 0 0,3 0 0,6 0 0,4 0 0,-1 0 0,-8 0 0,0 0 0,-1 0 0,-2 0 0,1 0 2025,-5 0-2025,-6 0 1921,-3 0-1921,-6 0 0,-7 0 1577,-3 0-1577,-3 0 850,2 0-850,-1 0 350,-1 0-350,-3 0 0,-3 0 0,-5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6:30:36.37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2110 1437 24593,'-8'-62'399,"0"0"1,1 6 0,1 9-507,4 19 833,-1 8-350,1 4-121,0 8-371,1 2-36,1 9-194,3 4 346,19 39-21,-8-17 1,1 2-1536,3 7 0,0 2 1489,0-1 1,-2-1 7,-5-7 1,-2 0-1084,4 16 0,-2 1 1136,-4-12 1,-1 3-198,1 22 1,-2 3 185,-5-19 1,-2 0 18,-1 4 1,-1-2-3,-4 14 12,-4-25-1,3-24-6,-2-6 7,0-3 4,-7-17-10,4 0 5,-8-33-16,11 10 10,-2-20 12,7 11 1430,-2-5-1436,0-3 17,-2-1-17,0-2 1,-3-1-12,-1 0 11,-4 1-9,5 21 1,-1-3 1043,-1-7 1,0 0-1045,3 8 1,0 1-3,2-3 0,3 3 708,7 1-713,6 3-2819,13-8 2824,-1 13-1447,10-3 1442,-5 17 382,2 3-371,1 4-12,1 3 6,1 5 6,2 4 13,3 8 1,0 3-26,13 9 937,-10-5 0,0 2-931,-7-1 0,-3 0 2284,12 11-2323,7 11 22,-26-13 11,-8-1 1,-7 0 10,-11-1-2923,-8 1 2896,-12-2-1,-9 0-514,-8-1 500,8-9 1,-2-1-1600,-20 7 1563,20-9 0,0-3-128,-11 1-5,6-4-254,6-5-307,7-1-666,7-4-2023,7-1 3935,7-5 0,5 4 0,2 0 1</inkml:trace>
  <inkml:trace contextRef="#ctx0" brushRef="#br0" timeOffset="592">2617 1379 25892,'1'-45'22,"5"10"-16,17 39-6,14 9-6,-7 0-5,10 8-4240,-11-3 4234,-2 1-5,-2 2 859,-5 1-938,-4 17 39,-9-9-315,-11 12 321,-8-13 28,-9-1 17,-3-2 11,-2-3 34,-13 0-18,10-9 40,-16-1-5,21-12-12,-1-5 3256,11-4-3228,5-4-22,2-3-1,3-1-10,3-1 496,5-10-513,2 5-17,8-5-17,2 8 1,5-1-477,3 2 470,6-1-10,3 2-12,4 2-11,5 0-6,-10 5 1,2 1-6,17-3-451,-17 4 0,0 0 456,10-1-50,11-4 72,-18 3 18,3-2 22,-21 4 16,-5 0 19,-5 1-18,-3-1 16,-2 0 29,-2 0 456,-1-1-389,0-1 1021,-2 0-1004,-1-2 22,0 1 39,-2-1 286,0-5-247,0 6-27,1-2 156,-1 6-269,1 3-44,1 0-40,1 4-10,1 4-7,-1 3-10,4 17 10,-1-3-5,4 13 0,-1-6-28,0 1-33,-1 3-46,-1 0-78,-1 2-151,0 0-1019,-1 15 50,-1-12-2309,0 10-5891,0-21 9505,1-5 0,-1-11 0,1-4 0</inkml:trace>
  <inkml:trace contextRef="#ctx0" brushRef="#br0" timeOffset="787">3381 891 20716,'-4'-3'2639,"1"0"-2673,3 3-963,-23 11-896,20 0-2879,-15 12-5059,25-3 9253,1-3 1,-5-8-1,0-3 1</inkml:trace>
  <inkml:trace contextRef="#ctx0" brushRef="#br0" timeOffset="1157">3744 1186 24578,'-44'2'37,"0"-1"1,3 1-1,9 6-14,15 20-1,1 3-5,4 2-17,2 0 11,3 1-11,4-1 0,2-1-11,5-3-6,4-2 17,7-5-11,4-3 11,4-4 11,3-3 0,3-4-5,2-4 5,0-1-5,0-6 5,-3-3 84,8-14-33,-11 1 16,5-11 1,-13 3 27,-2-2 6,-4-3-6,-2-2 718,-4-2-740,-2 0 0,-2-1 261,-4 1-93,-14-24-174,3 24-16,-15-15 5,7 32 116,-2 4-138,-1 5 11,-3 3-56,3 4 0,0 2 393,5 3-566,-2 7-91,8 1-368,3 8-791,7-3-4648,8 3 6071,6 2 0,-3-9 0,2-1 0</inkml:trace>
  <inkml:trace contextRef="#ctx0" brushRef="#br0" timeOffset="1967">4254 1227 31192,'-2'-6'-3448,"0"2"3109,2 4 2653,-21-66-3054,14 43 523,-6-15 0,2 2-63,7 23 112,0 2-1222,1 2 5254,2 3-3653,0 2-1684,1 2 1777,0 1 5,3 1 235,2 4-259,5 1-259,4 7-275,3 4-137,5 5 141,2 4-3834,5 3 3388,1 3-278,2 2 352,-2 0 131,-2 0 218,-6 0 47,-5-1 101,-6 0 86,-6-2 52,-3-2-1,-11 6 111,-6-6 85,-4-2 78,-3-10 51,6-12-397,-1-1 3213,0-4-3154,1-3 112,-4-8 207,7-2-532,0-5-56,9-7-70,5 5 319,6-8 1,15-3-135,2 7-426,12-7 510,-5 10 49,4 2 0,19-7 23,-11 7-843,13-4 825,-19 9 12,-1 2-5,-4 1 10,-1 0 7,-4 1-1,-2 0-6,-2 0 7,-5 0-12,-2 0 11,-5 0 0,-3 2 11,-2-1 18,-3 2 32,-2-1 208,0-3-50,-3 3 0,-1-3 10,-1 4-10,-1 1 388,1 0-293,-2 2-218,3 2 837,0 1-905,2 2-39,1 0 0,-1 3 0,1 2 0,0 4 11,0 6-11,0 4-17,1 4-95,1 16-45,0-7-557,0 2 0,1 1-1593,5 12 122,2 7-3158,5-19 5343,0-12 0,-7-11 0,0-1 0</inkml:trace>
  <inkml:trace contextRef="#ctx0" brushRef="#br0" timeOffset="2152">5008 728 23130,'-25'-24'-1904,"7"9"482,24 37 1422,2 3 0,-3-11 0,0 0 0</inkml:trace>
  <inkml:trace contextRef="#ctx0" brushRef="#br0" timeOffset="2391">5406 537 22856,'-33'-20'84,"8"16"-2460,30 47 2354,1 10-12,1 6 186,-3-9 1,0 3-243,-2-12 1,0 2-112,1 15 0,-1 0-146,-2-16 0,0-1-228,0 0 1,0 0-412,1-3 1,-1-1-863,1-4 0,1 1 1848,0-1 0,1-2 0,0 1 0,0-4 0</inkml:trace>
  <inkml:trace contextRef="#ctx0" brushRef="#br0" timeOffset="2892">5408 1159 19171,'-3'-8'3517,"0"2"-2727,3 6 632,0 0-1203,-39-60-113,27 44-95,-9-18 0,2 7-39,17 26 12,2 1-12,2 4-12,9 6-105,11 6 33,4 1-56,8-1-129,13-1 185,-8-5-939,15 2 972,-13-9-10,0-1-7,0-3 12,-3-3-3041,0-4 3102,-5-4-1651,-1-4 1674,-3-2-1478,-3-1 1529,-3-2 451,10-17-289,-16 14 61,6-13 1605,-17 22-1206,-3-3 1771,-7 4-2176,-2 2-55,-4 6-78,0 4-51,0 1 3226,-3 6-3293,4 5 403,1 12-431,6 1-6,7 3-3398,5-4 3376,5-1-1628,4-1 1611,4 0-155,4-3 161,1 0 0,4-3-6,-1-2 28,0-3 0,-1-4 11,-1-1 39,-3-6 2518,6-10-2512,-10 0 2076,4-10-2037,-12 3 338,-3-1-91,-1-9-107,-5 6 39,-1-6 247,-4 5-67,-4 4-330,0 3-96,-3 6 0,2 9 283,0 1-283,-2 5 0,-2 6 0,-1 9 0,-10 31-492,4-4 492,1 2 0,1 3-798,5-17 0,1-1 798,-2 14 0,1 0 0,3-11 0,2-1 0,0 2 0,1 0-107,1 2 0,1 1-369,0 1 0,0 1-1930,2 2 0,1 1-2510,-1-3 1,1-1 4800,1-3 1,-1-4 0,2 5 0,-3-17 0</inkml:trace>
  <inkml:trace contextRef="#ctx0" brushRef="#br0" timeOffset="4076">7105 956 22470,'-7'-45'720,"-1"-1"1,2 5-1,-2 6-283,-2 13-123,-2 6-73,-1 4 73,-10 5-163,-5 8-56,-14 17-61,7 4-12,-2 14-3397,12-4 3375,1 6 22,3 3-1039,3 5 1023,4 1-256,4 1 244,8-14 1,2 0-6,5 17-3,1-19 0,3-2-37,16 7 12,9-5 0,10-6 17,6-7-609,-10-11 0,3-3 628,1-5 0,0-2-130,0-1 0,-1-3 141,-4-4 1,-4-2 2,7-14 6,-5-6 16,-14 5 1,-1-4-3,-4-5 0,-1-1-12,0-2 1,-2 0-676,-5-3 1,-3 1 700,-4-21-23,-2 30 1,-1-1 5,-2 1 0,0 1 588,-5-32-549,-5 4-23,-3 4 1,-2 7 6,-4 7-7,-3 6-16,-3 9 23,-3 5-18,-2 7 1,0 6 11,-1 4 1464,1 6-1481,0 5-22,1 6 16,1 8-33,1 7-23,2 5 1837,1 7-1865,4 5 799,3 6-883,4 6-122,3 4 52,8-29 0,1 0-72,1 1 0,0 0-94,3 0 1,1 1-39,2-1 0,0 0-53,2-1 0,4 0-1104,15 17 0,4 0 753,-11-20 1,2-1-193,12 13 0,0-5-979,2-11 483,-4-7 789,-6-8 684,-5-5 1273,-6-7 32,-3-14 77,-6-1 74,-1-11 162,-3 3-66,-1-1-163,-1-3-236,-1-2-200,-2 0-164,1-2-117,1 1-84,0 0 408,1 2-509,2 3 919,-1 3-1042,1 5-62,0 3-67,0 6-84,0 3-22,0 3-57,0 2 213,0 1-240,4 5 10,1 2-4,5 7-1,8 17-6,2 17 7,0 3-2622,-5 7 2616,-6-11 0,-2 1-405,1 1 371,-1-1-2405,1-1 2383,1-3-950,2-4 821,10 7 976,-2-17-965,10 2-45,-5-19-67,2-5-46,3-4 7,2-6 26,21-15 192,-23 3 0,0-2 92,0-1 1,0-1 968,-1-3 1,-2 0-944,6-14 25,-12 7 0,-1-2 42,8-17 25,-10 16 1,-2 0 19,3-15 58,-8 16 1,0-1 567,2-16-520,-4 13 1,-3-1 228,-4-9-240,-4 5-16,-4 13-29,-2 16 120,-2 2-215,3 4 626,-1 2-682,3 3 1805,-2 10-1810,-2 14-18,-1 5-1521,0 10 1510,5-5 6,1 2-284,3 1 290,1 0-6,4 0-6,3-4-5,14 9 11,-3-12 0,9 3 11,-7-15-5,-1-4 11,-2-5-12,-2-2-10,-2-4 10,-1-2-5,1-4 17,1-2-11,2-7 1576,3-2-1565,10-15 11,-7 5-667,6-10 645,-10 7-6,-1 0 11,-2 0 6,1-8-17,-6 8 0,-1-4-6,-6 12-16,-3 3-34,-3 2-112,-2 3-202,-3 3-425,0 2 121,-1 2-4042,1 1 4716,0 2 0,4 1 0,1 0 0</inkml:trace>
  <inkml:trace contextRef="#ctx0" brushRef="#br0" timeOffset="4483">8513 1065 21646,'0'-3'2829,"0"1"-712,0 2-2089,-8 6 0,9-2 22,1 6-22,9-7-16,7 1 16,-3-3-6,2 0 12,11-2-29,-8-2 12,7-1 5,-11-4-5,-2-2 22,-2-2-11,-3-2 6,-2-2 0,-2-1-6,-2-11 5,-2 5 1,-3-6 11,-1 11 11,-4 1-17,0 3 67,-8-1-72,3 5 33,-7 1-11,3 5 73,-10 4-79,5 2 40,-16 10-51,16 1-11,-14 16-3414,18-6 3397,-3 9-1299,11-5 1294,2 1-399,3 3 382,2 0-12,7 13 1,3-12 5,7 10-142,4-17 19,19 10-61,-5-12-113,15 7-195,-11-14-1441,19 3-2844,1-6-4291,-3-2 9085,-12-7 0,-28-4 0,-7 0 0</inkml:trace>
  <inkml:trace contextRef="#ctx0" brushRef="#br0" timeOffset="5104">9017 1027 17949,'-2'-8'4066,"1"2"-3124,1 6 1775,0 0-2471,-2-60-28,1 41 59,0-17 1,1 3-155,0 25-28,1 0-33,-1 6-29,0 3-10,0 2 5,-1 4-6,-2 5 6,-3 4 6,-1 7-12,-1 3-44,0 5-3359,1 2 3387,1 1-1,4 1 12,0-1-23,6-2 1,3-3-1,7-1 12,4-4-6,18 4 0,-5-11-6,11 2-11,13-12 40,-22-7 3380,16-3-3386,-28-7 0,-2-4-23,11-21 34,-13 10 39,6-18-33,-18 13-587,-3-2 581,0-2 67,-5-17-50,1 15 6,-4-10-29,1 20-3177,-1 3 3183,0 4-5,0 4-12,-1-1-11,1 8-23,1-1-38,4 7 51,0 1-270,0 7 2452,7 9-3310,0 2-693,6 7 1831,8 8 0,-12-17 0,7 7 0</inkml:trace>
  <inkml:trace contextRef="#ctx0" brushRef="#br0" timeOffset="5460">9729 1049 26225,'5'41'291,"0"-9"-5735,29-33 5494,-8-2 1021,-1-3-1026,-1-3 912,-2-2-924,-1-2 7,-1-3-2113,-3-2 2123,0-1 2064,4-27-2080,-9 16 11,2-18 28,-11 25-1,-2 1 7,-2 1 10,-3 2 29,-2 2-28,-2 2 16,-4 3-22,-1 3 335,-2 2-167,-24 5-201,14 4 10,-17 6-16,19 4 3301,2 3-3318,-14 22-28,14-9-538,-7 18 544,19-16-23,4 1-55,5 3-73,7 1-672,20 13-46,1-11 160,-7-14 0,3 0-4213,3-4 1,0-2 4323,9 5 0,0-1 0,-26-16 0</inkml:trace>
  <inkml:trace contextRef="#ctx0" brushRef="#br0" timeOffset="5985">1477 2544 12177,'-54'17'-77,"0"-1"1,5-1 0,5 0 2130,-3 5-2357,17-3 1489,15-1-1366,20 3 220,9-5 66,19 3 916,9-8-859,14 0-79,-22-7 0,1 0 5,7 1 1,2-2 8,4 0 0,5 0-660,5-2 0,7 0 1,-3 0 639,-9-1 0,-3 0 1,4-1-339,-2 1 1,3 0 0,2-1 0,4 0 388,-2-2 1,4-1 0,3 0 0,0-1-1,-2 1 1,-3 0-298,-8 1 1,-3 0-1,-1 0 1,2 0-1,7-1 213,-4 0 1,5 0-1,5-2 1,2 1-1,2-1 1,-2 1 0,-1-1-1,-4 1 1,-5 0-16,11-1 0,-7 1 0,-2 0 1,1-1-1,4 0-12,-7 1 0,2-1 1,1 1-1,1-1 1,2 0-1,1 0 1,3-1 10,-13 3 1,2-2-1,2 1 1,1 0-1,1-1 1,0 0-1,1 1 1,0-1-1,-1 1 1,-1-1 0,0 1-21,1-1 1,-1 1-1,0 0 1,0 0-1,-1-1 1,1 1-1,0 0 1,0 0-1,2-1 1,1 1-20,-4 0 0,1-1 0,1 1 0,2-1 0,-1 1 0,1-1 0,0 0 0,-1 1 0,0-1 1,-1 1-1,-2 0 0,-1 0 15,6 0 0,0-1 0,-1 1 0,-1 0 0,-1 0 0,-2 0 0,0 0 0,-2 1 0,-1 0-2,9-2 1,-3 1 0,-2 1 0,0-1-1,1 0 1,4 0 3,-5 0 0,3 0 0,1 0 0,2 0 0,0-1 0,0 1 0,0 0 0,-1-1-7,-7 2 0,1-1 0,-1 1 0,0-1 0,1 0 0,-1 1 0,0-1 0,0 1 0,0-1-4,7-1 1,-1 1-1,1 0 1,-1-1-1,0 1 1,0-1-1,-1 1 1,-2-1-6,4 1 0,0-1 0,0 0 1,-2 0-1,-1 1 0,-2-1 0,-3 1-16,2 0 1,-3-1-1,-3 1 1,0 0-1,1 0 0,9-1 0,0-1 1,0 1-1,3-1-155,-12 1 1,2 1 0,2-1 0,-1-1-1,-1 2 1,-3-1-139,9-1 0,-3 1 1,-1 0-1,3-1-338,-3 1 1,3-1 0,0 0 0,-1 0-1,-4 1 678,-1 0 1,-2 1-1,-3-1 1,-4 2-1,9-2 1,-4 0-1,-3 1 1,1 0-1</inkml:trace>
  <inkml:trace contextRef="#ctx0" brushRef="#br0" timeOffset="6607">11239 646 27401,'0'-5'-935,"0"0"-3058,0 5 3413,-60-38 68,37 33 963,-17-10 1,0 5-853,19 25 94,-5 7-887,10-4 846,4 1 1164,1 2-1052,4 1 122,2 1-48,2 0 173,5-1 1,3 0 4,14 6 1,3-8 22,7-4 1,4-2-12,5-4 11,24 2 22,-30-13 23,-4-3 28,-4-3-5,-4-4 27,-5-3 1,-4-2 3269,-4-2-3292,-1-2 340,-4-2-216,-5-11-107,-2 9-6,-5-9 6,0 12-12,-3 0 23,-1 4-28,0 1-39,-1 4-11,0 2-6,1 3-12,-2 4 7,1 1 5,-1 3-73,-8 9 11,5 0 12,-7 10-6,7 0-62,-4 13-27,7-5-102,0 10-167,11-9-219,2 1-635,6 2-390,5-1-1960,6 1 3562,7 3 0,-9-16 0,1-2 0</inkml:trace>
  <inkml:trace contextRef="#ctx0" brushRef="#br0" timeOffset="6959">11203 1211 14894,'-13'41'143,"0"-1"1,1-2 0,10-10 2595,43-21-2644,-6-3 0,12 0-9,-12-4 71,-2 0 50,-2 0 1081,-5-3-997,-5-2 22,-5-1 2989,-3-10-3084,-7 3-33,-1-8-11,-8 4-23,-3-1 95,-13-9-139,1 6 1932,-9-4-1955,7 9 16,-11 1-83,7 5-17,-6 2-50,10 6-135,-1 6-532,1 3-2011,-3 7 2728,-3 8 0,12-11 0,1 3 0</inkml:trace>
  <inkml:trace contextRef="#ctx0" brushRef="#br0" timeOffset="11210">12945 2145 23527,'-7'-51'467,"0"0"0,0 5 0,3 8-182,4 16 62,-1 4-358,1 12 511,4 16-505,2 10 5,3 15-17,1 0 135,0 6-219,0 4-3287,1 5 3097,-2 1-163,0 4-433,-2 0-303,-3-15 0,0 0-687,1 20 552,-3-23 1,1 1 1324,-1-4 0,-1-3 0,0-1 0,0 7 0</inkml:trace>
  <inkml:trace contextRef="#ctx0" brushRef="#br0" timeOffset="11561">12934 2506 13925,'-14'-55'1626,"1"1"0,-1-4 0,2 7-747,5 10-122,0-8-107,1 20-96,0 3 768,0 3-925,2 2-3725,-1 2 3625,1 0 863,1 1-599,0-14-119,2 12-330,0-8-11,1 15 62,1 0 3285,0 4-3420,0 0-17,0 6-73,-1 1 45,2 5-11,1 0 17,2 5 6,0-1-29,1 6 17,-1-4-17,-1 5 11,-3-6 22,0 1-1,-1-2 10,0 0 0,-1-1 7,-1-1 11,0-1-20,-2 1 174,2-2 12,0 1-9,0-3-491,2 0-268,-3 1-2,1 0-1166,-2 2-6508,1 0 8314,1 0 0,1-2 0,0-1 1</inkml:trace>
  <inkml:trace contextRef="#ctx0" brushRef="#br0" timeOffset="12269">12822 2247 15603,'-6'-5'3069,"2"2"-2072,4 3 1977,0 0-2091,-48-65-471,35 38-269,-14-14 1,5 1-35,21 20 85,2-1 21,3 4 142,17-24-111,-3 12-195,14-17 170,-8 19 77,4 1-13,1 2 269,2 4 6,-1 1-15,-1 4-23,9-1-76,-10 5-34,7 1-72,-12 6-55,-1 2-403,-1 1-57,0 4-92,10 6-84,-8 1-25,8 8 134,-12-3-71,0 3 58,-3 1-21,-2 3-145,-2 1 27,-4 3 242,-3 2 208,-10 14 159,-5-8-311,-10 10 682,-5-14 359,-4-2 241,-2 0 144,-17 3 9,2-4-658,-6-2-681,13-13 0,17-8 0,9-8 0,9-1 0,1-3 0,2-1-319,0-1-716,6-4 403,2 2 280,6-2 353,2 4 664,3 2 597,4 1-852,2 2-410,16 2 0,-8 1 0,11 5 0,-12 1 0,1 6-1191,0 2 427,1 4 48,12 12-595,-2 6 265,-1 13-24,-19-8 52,-15-3 168,-15-11 283,-6-2 170,-22 8 150,-12-1 1724,15-13 0,-2-1-1234,-20 4-36,3-7-90,17-10 270,3-1-3067,-7-10-2467,14-1 5052,-3-10 1,19 10 0,3 0 0</inkml:trace>
  <inkml:trace contextRef="#ctx0" brushRef="#br0" timeOffset="12619">13560 2019 24957,'3'41'-189,"0"1"1,0-4 0,5-9 481,15-21 51,5-4-25,1-1-53,2-2 446,9-6-444,-12-1 118,13-12 225,-21 3 342,5-17-523,-11 2-288,-4-3-47,-4 1-48,-4 9-101,0 1 736,0-7-615,-2 6 223,1 0-357,-1 12 198,0 6 12,0 7 44,-1 4 132,0 7-5,-1 8 30,-1 7-121,-1 6-379,-1 28 176,2-24 1,1 2-222,-2 16 0,1 1-242,1-10 0,0 0-899,0 3 0,1-3-2606,0-12 0,0-1 3880,1 6 1,-1-2 0,1 3 0,-1-2 0</inkml:trace>
  <inkml:trace contextRef="#ctx0" brushRef="#br0" timeOffset="13092">15370 2007 32767,'-5'-47'-30,"0"1"0,0 4 1,2 5-1288,-1 8 648,0 7 379,-1 4-452,2 8 42,-1 2-21,3 7-820,3 13 1368,3 1-226,3 13 31,6 21-49,-1-5 317,-5-12 1,0 2-229,-1 4 1,-1 1-80,3 21-299,-5-19 0,-1-1-1844,-1 18-5687,-2-5 8394,-2-9 1,2-19 0,-2-11 0</inkml:trace>
  <inkml:trace contextRef="#ctx0" brushRef="#br0" timeOffset="13353">15254 2319 18957,'0'-64'436,"0"1"0,1 16 0,0-1 0,1 6-443,0 8 1,1 1 445,3-20 1,3 2-628,3-7 393,-2 23 1,0 1 234,6-11-60,4 5 59,2 1 186,4 2 35,3 2-12,4 2-438,-6 13 1,2 2 91,3 1 1,2 3-336,9 0 1,1 3-88,-9 5 0,-1 4-94,-1 4 1,-2 4-353,11 11 1172,-1 10-1095,-16 0 0,-1 3-391,9 21 905,-14-14 1,-3 2-689,-6 22 362,-8-29 0,-3 1-36,-10 15 1,-5 0 149,3-11 1,-3-1 58,-7 10 1,-6-1-60,-7-3 0,-1-4 193,8-10 1,-1 0 30,-10 6 0,0-1-14,12-13 0,0-2-126,-26 14-218,3-6-258,3-7-3045,-12-7 3626,15-8 0,8-3 1,19-3-1</inkml:trace>
  <inkml:trace contextRef="#ctx0" brushRef="#br0" timeOffset="13743">16173 2019 27770,'40'-17'360,"-1"1"1,15-7 304,-24 1 1,-4-3-1429,0-4 1311,5-18-258,-4-2-145,-4 2-11,-9 7 617,-11 13-667,-3 10-549,-5 0 335,-13 9-109,-7 4 241,-2 4 125,-2 4 175,0 11 210,7-1 493,-5 8-363,4 9-642,3 8 0,2 3 0,7 18 0,10-20-777,6 11-240,5-15-301,6-1-866,6-1 501,-1-12 1,5-1-1622,7-1 1,4-2 3240,4 2 1,-1-3 0,18 3 0,-23-12-1</inkml:trace>
  <inkml:trace contextRef="#ctx0" brushRef="#br0" timeOffset="13954">17365 1716 27195,'-3'-50'326,"-1"1"1,1 4 0,-3 9-2525,-10 16 2049,-3 5 824,0 5-810,1 5 28,2 2 30,2 6-155,-3 15 80,5 3-2750,-3 17 3090,5 2 71,1 9 333,-1 10-440,3-9 0,0 3-727,3-11 0,-1 1 624,-1 15 0,1 1-59,2-15 0,2-2-136,-1 3 0,1 0 3,0 1 1,1 1-136,0 0 1,-1 3-539,1-4 0,-1 3 0,-1-2 12,1 7 1,-2 0-7,0-7 0,0 1 0,-1-3-1620,-2 0 1,-2-2 2430,-4 6 1,0-4 0,-1 3-1,-2-4 1</inkml:trace>
  <inkml:trace contextRef="#ctx0" brushRef="#br0" timeOffset="14076">16600 3171 12668,'7'-49'320,"1"1"0,-1-1 0,0 1 1,2-5-1,-1 3 0,4 1-426,2 5 1,2 1 0,1 3 102,5-4 1,2 3-307,1-2 0,1 2 219,0 3 1,3 0-424,11-10 0,4 1-1430,2 5 0,1 2 333,-1 0 0,2 2 1610,3 4 0,-5 6 0,-10 8 0,0 1 0</inkml:trace>
  <inkml:trace contextRef="#ctx0" brushRef="#br0" timeOffset="14752">17814 1821 12304,'2'-3'5466,"-1"0"-6130,-1 3 1079,-64 10 161,19 9 3,2-8 0,0 2-444,-3 17 5,7 1-101,8 1-34,4-1-10,14-4 917,10-11-934,10 4 22,2-6 0,11 1 0,1-8 3205,18-3-3149,16-9 33,2-8-123,-26 1 0,-1-2 146,2-9-6,-6-3-5,-13 6 162,4-14-95,-6 8 23,3-8 5,-8 12 17,-2 4 11,-1 3-11,-2 3 112,-3 2-168,-4 6-129,-12 11-34,3 2 17,-7 12-16,9-2 209,1 3-27,2 1-31,2 1-105,4 0-29,2 0 766,1-1-862,4 1-39,2-2-239,5-1-16,2-2 2,3-1 45,3-3-46,2-3-413,15-4 393,-8-4 38,10-6 96,-10-3 73,-1-5 72,-1-3 73,-2-2 23,-2-2 56,4-14 22,-7 5 33,2-9 23,-9 8-420,-1 0 476,-1 1 34,0 0 33,-2 1 101,0 4 41,-2 3 950,-1 0-1267,-5 20 17,0 0 5,-3 22-19,2-2-5,0 4-82,2 1 6,0 2-16,0 1 4,4-1-14,2 0-10,10 9-10,0-11 25,7 6-30,-5-14 64,1-4-2913,-1-3 2944,-1-4 53,0-4 18,-2-2 26,1-5 20,0-3-116,0-6 27,8-12-35,-7 3 102,9-20-100,-15 15 8,3-22-75,-8 20-30,-1-8-2111,-2 12 2183,-2 3 73,0-5-51,-1 11 1,0 0-34,0 10-49,0 2 1881,0 2-2088,0 5-67,0 3-301,0 7-274,0 5-341,1 4-1105,-1 2-414,1 2 2259,-1 3 0,0-13 1,0-2-1</inkml:trace>
  <inkml:trace contextRef="#ctx0" brushRef="#br0" timeOffset="15293">18683 2204 24112,'42'-37'297,"-1"-1"0,-2 3 0,-8 5-84,-11 8-40,-1-3-4939,0-3 4884,-1-4 50,6-24 980,-6 8-1126,-7 14 1,1 0 16,1-18 11,-1-1 23,-3 0-3,-4 17 0,-1 0 14,1-17-62,-3 20 1,0 2 78,-1-6-6,-3 5 0,0 5 6,-3 5 923,1 4-940,-1 4 148,1 4-70,0 2 3083,2 5-3250,-1 0 425,0 6-437,-1 3 29,-2 5-24,-3 7 18,-2 8-17,-2 6-6,2-1 0,1 2-2219,-7 22 2233,7-17 0,2 1-2,-2 20-2626,6 1 2631,4 0 0,7-1-1780,7-3 1752,8-3-1186,8-7 1180,5-5-347,7-5 353,4-7-11,2-3-6,1-7 961,0-5-978,-16-8 0,0-2 1,16-2 5,13-7 11,-21-7 17,-2-7 1371,0-6-1348,-3-3 33,-4-7-17,-4-6-11,-4-8 17,-5-7-17,-7 11 0,-1-3 5,-4 11 1,1 0-595,0-14 1,1 1 605,-5 15 0,0 2 453,0-1 1,-1 1-426,0-27 28,-1 5 112,-2 7-106,-4 7 10,0 7 6,-4 5 2073,0 5-2079,1 5 2522,-2 3-2527,3 7 1390,1 3-1485,2 4 5,2 4 17,-2 3-5,0 6 22,-5 28-478,2-1 450,1-7 0,0 2-886,0 26 889,2-25 0,0 0-20,2 3 0,-1 1 8,1 2 1,0 1-568,0 0 1,1 1 519,0 1 0,0 1-42,0-2 0,0 1-98,2-2 0,0 0-135,0-1 1,2-2-258,0-2 0,2 0-535,0-3 0,1-1 1123,1 3 0,0-3 0,2 2 0,-1-3 0</inkml:trace>
  <inkml:trace contextRef="#ctx0" brushRef="#br0" timeOffset="16246">19371 1630 22610,'6'-5'1394,"8"-1"-1215,26-4-33,2 0-2007,2-1 1967,0 1-5,1-1-3076,0 0 3042,-1 1 23,13-4-1130,-16 4 1074,7-1-95,-22 5 453,-5 2 442,-5 0-449,-5 1 2216,-4 2-2272,-3-1 3299,-3 2-4324,0 0 112,-4 4 558,-6 6 0,5-5 0,-4 4 0</inkml:trace>
  <inkml:trace contextRef="#ctx0" brushRef="#br0" timeOffset="17682">21149 2279 32767,'8'-48'0,"1"1"0,-1 3 0,1 6 0,4 6 0,3-2 0,12-22 0,-5 10 0,-7 14 0,0-1 0,0-5 0,0-1-122,1-3 1,0-4 187,4-12 1,-1-1-70,-4 11 1,-2 2-145,-2 1 1,-2 2-2756,2-15 2414,-3 2 172,-5 21 1,-1 1-2425,1-12 2233,-2-7 3,-1 25-12,-1 13 408,-1 3-407,0 10 2063,-2 5-1617,-2 5 91,-4 9-8,-10 29-10,2-3 1254,5-11 0,0 2-1275,-1 10 0,2-1-288,2-8 0,1 0 336,-1 12 1,1 1-151,3-14 0,2-1 38,1 1 0,1 0-684,1-1 0,1-1 636,1 0 0,3 0-200,8 27-90,9-5-135,6-6-122,6-6-134,-5-17 0,3-2-2537,18 9 2731,-16-13 0,-1-3-848,15 1-580,-4-5 27,-3-6-2639,5-5 3793,-14-7 1872,7-17 1310,-21-12-687,-5-5 1391,-8-5-1487,-5 9-253,0 0-291,-1 1-215,0 2 1261,-3-7-874,-2 3-1001,1 8-50,0 7 2997,3 17-3086,1 2-67,1 1-56,0 2 1160,4 5-1036,3 1 5,6 6 22,3-1-21,4 1 38,4 2 180,2-1 5,2-1 19,11 2 12,-10-6 22,7 1-3365,-5-7 3430,-9-2 21,4-3-138,-12-2 170,6-18-284,-11 7-99,3-13-35,-13-9-202,-2 14-103,-5-16-5,-7 11-90,1 8-41,-7-5 209,4 12 144,-2 2 110,-1 4 200,-2 3 3450,-10 3-3411,6 4 52,-8 3-5,-1 14-50,9 0-101,-7 9-138,7 10-606,9-7 523,-1 12-275,13 5 34,7-11-108,7 13-306,21-3 79,-1-12-71,17 6 11,-5-16-368,5-4 422,-9-10 0,2-1-788,21 2 1087,-20-6 0,2-2-535,0-3 0,0-4 193,1-3 0,1-1 478,9-5 1,-1-1 327,-13 0 1,-2-1-415,-5-1 1,-3-2 663,5-10 46,-3-3 404,5-18-171,-11 11 351,3-11 585,-11 8-986,-9 14-198,-1-4-107,-12 15-159,-5 5 16,-8 2 44,-6 5 171,-21 4-119,-8 8-148,20-2 0,0 2-1940,-16 9 2016,14 1 69,17-4 928,5-1-1134,4 9 214,4-7-360,2 6-46,13 1-88,-2-9 22,11 5 65,-3-11 107,4-4 65,10-1 71,-6-3 50,8-3-357,-10-3 495,-2-3-5,-2-2-190,-2-1-2174,-3-2 2104,-2 0-34,-2-1 2111,-3 1-2163,-3 1 359,-1 2-397,-1 2 141,-1 2-4,0 1 3400,0 2-3412,-1 2-33,0 1 28,-2 1 41,-1 0 25,-1 2 35,-4 2 17,-2 5-53,-2 2 301,-2 4-1,1 2 160,0 3-58,2 12-364,6-8-49,2 9-155,25 5 0,-3-15-1004,20 9 760,-7-20-3340,4-3 3169,2-3 372,-1-3-114,0-2 316,-1-5 65,-3-3-34,0-6 30,6-11-56,-11 1 19,9-24-59,-19 14-27,0-14-7,-9 12-1760,-3-2 1730,-1 0 2221,-2 2-2181,0 2 185,-2 3-43,-3-4-110,0 11-5,-3-2 8,0 14 3400,2 3-3430,0 4-18,1 1-9,1 2-9,1 0 19,1 7-7,2 1-3,2 8-6,3 3 29,8 18 0,6 11-11,-1 2-11,2 2 6,-6-13-23,2 16 11,-5-12-70,-5-9 1,-3 1-709,-8 16-586,-3-2-652,-9-8-7798,1-18 9041,2-3 1,5-10 0,3-4 0</inkml:trace>
  <inkml:trace contextRef="#ctx0" brushRef="#br0" timeOffset="18047">23721 1953 20008,'8'0'2274,"-2"0"-290,-6 0-707,0 0-1148,45-70 266,-29 40-328,1-8 0,4-8 0,-5 6-1481,-9-7 1436,-2 8 1,-1-1-1,-3-12-694,-3-2 700,-2-5-17,-3 0 11,-2-2-5,-1 1-11,-1 4-2207,-1 3 2241,-1 5 21,0 7-501,0 6 513,1 7-12,-2 7 1,2 6 951,0 5-979,0 4 1018,2 3-1041,-1 5 2947,0 3-2947,0 7 1339,-1 6-1339,0 7-6,1 8-331,3 6 337,3 8-972,2 6 955,5 6-550,0-26 1,2 0 538,2 2 0,2 1-14,1 1 0,2 0-36,1 0 0,2 1-202,10 15 0,2 0 39,-6-14 1,0-1-957,7 11 1,0-3 776,-9-16 0,-1-3-717,13 21-255,-3-7 1381,6 4 0,-19-25 0,4 3 0</inkml:trace>
  <inkml:trace contextRef="#ctx0" brushRef="#br0" timeOffset="18222">23714 1604 21409,'-30'-41'73,"1"0"0,1 3 0,12 8 1791,25 18-1853,6 2-17,7 0-27,6 2-119,6 1-184,6 2-381,5 2-1470,-10 2 0,1 1-7644,13-1 9298,12 2 0,-42-1 0,-7 0 1</inkml:trace>
  <inkml:trace contextRef="#ctx0" brushRef="#br0" timeOffset="18754">25043 1709 30422,'-14'-40'-581,"1"0"0,0 3 0,4 9-5970,7 20 6119,1 5 1688,1 1-1479,0 11 1180,0-1-879,2 10-737,3-2 675,5 3 102,3 1 74,6 0 79,19 9 157,-4-8-284,13 5 153,-9-11 2648,-1-3-2289,-2-4-39,-3-3-1,-3-2-67,-5-5-258,-1-3 288,-4-5-2973,-1-3 2687,-3-4-185,-1-2-111,-3-2-196,-2-4-131,-3-1-218,-3-2-165,-1-2-116,-2 0 103,0 1 107,0 3 4,0 1 64,-2 6 110,1 2 8,0 6 50,0 4 3048,1 4-3116,0 4-962,4 11-304,1 1 1712,16 25 0,-12-23 0,7 8 0</inkml:trace>
  <inkml:trace contextRef="#ctx0" brushRef="#br0" timeOffset="19687">26084 1651 25561,'11'-44'237,"0"0"0,0 7 1,-4 5-281,-8 12 69,-2 9 46,-2 2 16,-6 0-94,1 5-8,-4 0-188,2 5 214,-1 4-1,-2 3-3420,0 4 3403,-2 4-321,0 3 322,0 2-7,2 2 1,1 1-407,3 0 413,2 0-6,4 0-1,2 0 2869,1-1-2879,4-2 471,8 5-449,0-8 6,6 2-6,-4-11 11,5-3 0,-3-4 11,4-4-5,-5-5 114,1-5 3,-1-2 657,4-10-657,-5 4-7,0-7-15,-7 7 14,-1 0-5,-2 2-112,-1 2 294,-3 0-298,-1 6-19,-2 0-8,-2 7 40,-1 1 44,-1 2 8,-1 3 37,-1 2-1,1 4-24,-1 2 19,1 4-44,1 0-53,1 2-32,5 16-38,6-12-55,17 18 1,4-22 29,15 4-1862,0-11 1874,5-3 28,-9-4 1,1-3-2797,18-4 2821,-18 1 0,0-3 11,-4-7 1,-3-2-496,16-11 511,-18 8 0,-2-1-157,3-13 157,1-23-6,-11 8-449,-8 14 0,-2-1 454,-2-19-12,-3-4 1764,-1-2-1738,-3 16 0,0-1-184,0 11 1,-1 1 174,-1-10 1,-1 1-11,-5-10-1661,-10-9 1677,4 19 12,-15-13 1467,9 31-1485,0 4 219,6 12-224,7 8 916,-2 14-894,-1 17-11,1 8-5,3 15-4,5-19 1,3 2-3,4 24-6,0-19 1,1 0-13,3-11 0,0-1 12,3 2 1,0 0-737,1 0 0,1-1 736,0-1 1,1 1-6,-1-2 0,0-1-1020,12 25 964,-3-4-34,-4-7-56,-2-5 236,-2-5-700,7 2 234,-3-13 285,7 0-318,-5-14 1187,1-4-1098,1-4 96,-1-4 95,0-4 2843,4-16-2687,-7 3-759,2-11 815,-10 5 1666,-1-2-1458,4-16-999,-2 1 1010,-1 2 22,-3 11 19,-6 15-41,-1 5 798,-1 2-893,-2 3-5,0 1-175,-1 4 1266,-1 1-1304,2 4 22,0 3 28,2 17 11,10 2-28,10 13-5,26 0 22,-9-14-22,11 0-6,-20-17 28,8-1 128,3-6-116,-9-3 150,-1-19-128,-24 4-23,1-12-6,-7 8-5,-2-2-16,-2 0 10,-4-2-11,0 3 0,-2-7-11,2 3-44,2 6-68,4 7-90,3 12-173,1 1-252,1 2-343,4 3-620,3 5-1110,4 2-6469,-1 2 9032,1-2 1,-7-6 0,-2-2-1</inkml:trace>
  <inkml:trace contextRef="#ctx0" brushRef="#br0" timeOffset="20037">27599 1615 26508,'7'26'224,"0"-6"-168,41-12-22,-18-5-1703,11 0 1719,-14-5 527,-3-2-515,-1-3 184,14-25-229,-20 13-2793,11-20 2816,-23 19 4,-1 0 12,-2 1-16,-1 1 597,-1 0-581,-3 2 0,-1 1 6,-6 0 5,-1 2-2268,-5 1 2279,-1 2 2252,-4 2-2268,-1 3 11,-10 4-40,8 5-27,-4 4-2269,13 5 2235,3 3-257,4 4 291,4 1 2110,4 4-2105,6 3-2194,5 2 2043,8 3-356,0-7 0,3 0-769,13 14-41,-10-13 1,0 0 1305,16 12 0,-19-18 0,-1-2 0</inkml:trace>
  <inkml:trace contextRef="#ctx0" brushRef="#br0" timeOffset="21214">2807 4969 20403,'-1'-12'1243,"1"3"-991,2-27 1,2-7-2820,4 0 2782,-2-10 1,2-1 198,8 2-22,-1 0 6,2 1-68,-2 4-61,-1 3-56,-2 5-17,-2 8 821,-3 7-860,-2 7 463,-1 7-570,-3 5-33,0 3-11,-1 11 5,-2 3 11,-1 14 1,-2 5-1754,-1 5 1731,0 6-322,1 2 316,3 19 17,3-16-5,6 12-6,5-23 11,16 7-2164,-3-16 2153,11 3-117,5-18 122,-8-6 7,8-4 4,-13-9 7,-3-5-1,0-6-5,-1-5 0,-2-3-6,-2-4-1229,-2-1 1257,-3-3 17,-3 0 6,-2-1-308,-4-2 313,-2 2 993,-1 0-976,-1 4 1791,-1 4-1763,-1 5 2808,0 5-2819,-1 7 1051,0 5-1152,-2 10 832,0 5-826,-1 9-3322,-1 4 3316,1 6 0,2 1-1912,0 2 1906,4-1-1640,3-3 1635,3-3-17,24 11 23,-8-17-692,18 7 691,-13-22 587,3-1-581,0-7 0,0-2 17,-1-6-6,-2-5 6,-3-2 1244,7-18-1216,-5-9-12,-3-3 1,-9 0 50,-12-3-45,-3 14-11,-3-11 11,-3 19-5,-1 1 1221,-5-6-1205,1 7-28,0 2 1249,3 12-1293,5 9-23,0 3-6,1 2 3359,1 4-3436,0 4-91,0 7-145,0 5-134,3 4-169,3 4-190,4 2-302,3 2-438,4 0-2419,1 0-4817,-1-4 8833,-2-4 0,-6-12 0,-5-5 0</inkml:trace>
  <inkml:trace contextRef="#ctx0" brushRef="#br0" timeOffset="21397">4223 4386 20918,'1'-7'3069,"0"1"-2352,-1 6 1378,0 0-2095,-9-7-5,9 19-12,-5-2-34,12 20-3447,1 2 3280,2 1-2070,11 26 911,-7-22-3539,0-1 1,0-1 3093,-5-11 1,2 7-1,-10-26 1</inkml:trace>
  <inkml:trace contextRef="#ctx0" brushRef="#br0" timeOffset="21588">4367 3946 23510,'-8'-41'214,"1"0"1,0 2 0,1 13 346,5 24-768,1 6 244,3 2-362,1 8-207,2 6-3519,0 4 2589,1 6 995,1 31 0,-5-35 0,2 18 0</inkml:trace>
  <inkml:trace contextRef="#ctx0" brushRef="#br0" timeOffset="22091">4707 4602 23177,'17'-48'248,"-1"0"0,0 4 1,-4 6-115,-7 11-44,1-4-3402,0-3 3385,0-5-20,2-6 0,0-4 392,-2 16 1,-1 0-432,3-21 0,0 0-6,-4 22 0,0 1 23,0-21 0,0 1 14,0-9 58,-3 8 1,-3 5-42,-3 21-12,-7-5 979,0 28-1018,-3 6-11,-1 5 23,-12 23-23,7-2 37,-6 18-26,11-7-33,3 7 33,4 3 0,3 6 0,3 2 6,1 3-11,2-1-283,4 0 271,3-4 28,5-3-27,7-4 5,5-6-227,-1-17 1,3-2 220,17 8-25,12-11 1,3-7 7,5-7-193,-12-5 0,-2-6 205,0-13-28,-3-6 1008,-18 3 1,0-5-976,-1-4 0,-1-3 9,0 1 0,-3-4-368,1-17 1,-5-1 381,-9 18 0,-2-1-8,0-6 0,-1-5 1,-1 2-792,-2-12 0,-2 2 793,1 0 1,-1 1 7,-3 7 1,-1 4 801,-4-6-781,-3 10 335,-8 0-307,3 15 1539,-3 1-1540,5 15-22,3 3 3370,1 2-3409,1 3 20,2 3-14,-1 5-7,0 8 23,0 9-22,0 10-6,0 9-1124,2 10 1124,2 7-6,2-28 1,0 1-4,0 2 1,0 0-9,2 2 1,-1 0-35,2 1 1,1 1-1820,4 17 1,2 0 1385,-2-14 0,1 0-553,5 12 1,1-2-3880,-5-21 1,1-2 4548,10 21 1,-11-26-1,-3-10 1</inkml:trace>
  <inkml:trace contextRef="#ctx0" brushRef="#br0" timeOffset="22780">7286 4058 16485,'-14'-58'974,"0"-1"1,1 8-1,-1 5-592,-5-4-96,3 20 2194,8 18-2317,3 5 828,2 4-980,1 4 567,6 5-561,2 6-6,8 8 29,15 28-18,-11-14 0,1 3 481,0 0 0,-1 2-498,1 5 1,-3 0-1044,-6-9 0,-2 0 1043,-2 2 1,-1 0-6,0 1 0,-4 1-1202,-4 18 0,-4 0 1199,1-15 0,-1 0 3,-5 12 0,-2-3-80,2-21 1,0-1 87,-5 2 0,1-1 15,-7 7 33,-3-2 483,12-24-444,5-7 1474,1-8-1429,0-17-62,4-4 59,3-12 0,2-3-41,4-7-54,0 7 0,2 0 268,7-4-249,3-1-11,-3 16 1,2 1-6,8-13-6,10-7-174,-10 21 152,2 4 2732,1 4-2738,1 3 6,1 4-6,2 3 17,18 4-499,-10 7 471,14 5-5,-15 7-1,0 5-5,-1 4 5,-3 5-5,-3 2-11,-5 4-1,-4 2 6,-7 4-5,-7 1 210,-5 1-238,-23 15 27,-2-16-1315,2-15 1,-3-1 1303,-19 5-22,-5-3-300,-4-5 275,17-10 0,-2-1-9,-17 1-654,20-6 1,2-2 648,-9-3-34,6-5-1235,5-4 955,6-5-314,6-4-621,6-5-3304,6-4 4648,6-8 0,0 16 0,3 0 0</inkml:trace>
  <inkml:trace contextRef="#ctx0" brushRef="#br0" timeOffset="23114">8133 4397 20341,'49'20'259,"0"1"0,2-6 1,-6-10-137,-15-23-5,9-11-2671,-15 5 2654,-1-1-578,-4-3 606,-3 0-286,-4-3 269,-4-1 351,-4 0-239,-2-15-95,-5 13 1550,0-7-1309,-8 13-208,1 11-39,-6 0-16,2 13 2318,-13 5-2229,-21 23-157,9-4 1688,8 4 0,4 3-1716,4 4-6,-3 12-3397,15-11 3387,5 3-12,2-1-580,7 2 496,5 1-168,7 1-280,7 0-470,6 1-2143,-3-13 0,2 0 2746,-2-5 0,-1 0 0,19 13 0,-19-18 1</inkml:trace>
  <inkml:trace contextRef="#ctx0" brushRef="#br0" timeOffset="23681">10829 4174 23187,'7'-51'787,"0"1"1,0 5 0,-3 7-373,-8 17-5622,-8 9 5285,-2 6 1382,-10 11-1427,2 8 18,-18 27 98,7-3-138,11-10 0,0 2-5,-6 18 16,-1 2-31,10-1 1,2 2 8,7-19 0,1 0-11,-4 18 0,4-2-6,10-2-33,20 8 16,21-11 2690,8-5-2662,-20-24 0,1-5-735,20-3 747,-15-6 0,1-3-6,18-5 5,-21 1 1,-1-3 974,6-11-919,4-20-27,-15 5-2172,1-14 2171,-20 9 6,-5-1-16,-8-2 10,-5-1-13,-2 14 0,-5-1 1,-1 1 0,-3 1-21,-6-5 0,-2 2 11,-17-10-155,0 18 144,13 18-22,2 5 16,0 8-386,4 6 375,2 8 1725,4 5-2083,1 20-135,9-7-392,1 13-962,14-13-942,5-1-6431,6-5 8750,1-5 1,-8-13 0,-3-6 0</inkml:trace>
  <inkml:trace contextRef="#ctx0" brushRef="#br0" timeOffset="23914">12426 3514 26654,'-28'55'44,"0"0"1,3-3 0,5-3-34,9 11-1537,7-29 1,1 1 1530,1 2 1,0 0-3,1 1 0,0 1-20,1 1 0,0 1-39,0 0 0,0 1-53,0 1 0,0 0-82,1 2 1,1-1-615,0 1 1,0 1 313,1 0 1,1 0-482,0 0 1,0 0-1936,0 1 0,0-1-1686,-1-5 0,1-1 4218,2 26 1,-3-31-1,-1-13 1</inkml:trace>
  <inkml:trace contextRef="#ctx0" brushRef="#br0" timeOffset="24181">12349 4574 17722,'-27'-46'696,"1"-1"1,2 5-1,2 7-220,2 15-90,0 5 1378,0 5-1540,2 2 700,-2 2-790,7 3 235,1 0-335,9 3 895,4-1-901,4 0-16,5 0 10,5 0-5,3-1-6,3-1 0,3-1 6,-1 1 0,0 0 0,-4 0 5,-2 2 0,-5 0 18,0 0-29,-6 1-11,-1 0 5,-3 0-27,-2 0-62,0 4-134,0-1-298,0 4-637,0-2-1346,0 0 2499,1 0 0,-1-3 0,1 0 0</inkml:trace>
  <inkml:trace contextRef="#ctx0" brushRef="#br0" timeOffset="24823">11132 4420 19697,'-2'-5'2442,"1"1"185,1 4-2392,-12-61-50,8 42-124,-2-15 1,0 3 56,6 23-17,0 3-39,1 1-6,-1 3-28,1 0-17,2 1 11,-1 3-5,2 3 0,0 6 5,1 3 1,0 6 5,-1 2 0,0 3 0,-2 3-23,-1 0 23,-1 1-5,0-1 5,0-3-17,-1-2 17,1-4-6,-2-4-5,2-3 39,-1-4-3381,1-3 3443,0-3 716,0-2-688,2-8-62,2-1 11,3-8-5,1-1 5,1-3 0,3-3-2296,1-2 2262,2 1 1888,1-2-1937,3 2-171,0 1 187,1 3 0,1 3 0,-1 2-11,1 4-6,0 2 40,7 3-51,-8 2 0,7 3-6,-10 6-27,1 3 3088,9 19-3117,-6-1-493,-1 10 1,-1 3-678,-3 5 4,-3-7 1,-2-1 1227,-2 7 0,-5-21 0,0-1 0</inkml:trace>
  <inkml:trace contextRef="#ctx0" brushRef="#br0" timeOffset="25723">12293 4306 20284,'-40'3'564,"-1"-1"0,4 0 0,10-1-239,22-1-118,3-2 560,1 2-700,2-2 201,4 0-229,3-2-5,8 0 11,22-4-29,-1 1-4,17-4-184,-6 3 177,-11 2 1,1 0-6,22-3-15,-19 3 0,5-2 0,-5 1-861,-7 2 1,-2 0 863,20-4 1,-4-1-11,0 0 5,-4 0 6,-5 0 11,-3 0-6,-4-1 6,-6 1 34,1-3 50,-10 5-34,-3-1 277,-13 5-305,-4 3 2148,-6 4-2130,-1 1 44,-4 4 235,-24 18-213,12-7-33,-16 15-11,20-14-23,2 2-28,5 0 6,4-1-12,6 0-3385,2-2 3391,7 1 6,11 5 16,14-1-10,19 2-9,-17-16 0,1-2-2272,24 2 2270,0-6-507,-17-3 546,10-8 11,-15 1 2118,12-12-1793,-24-10-247,-4 3-23,-12-7 1,-12 12 0,-5-1 2997,-6-1-2958,-17-9 0,-12 0-748,-3 0 664,-2 8 33,3 8-606,13 6 523,-5 2-18,20 5-27,5 3-17,2 6-29,7 6-44,1 2 1598,8 4-1873,4-3-3790,18 7 2990,0-4-1036,3-4 1,4-2 2222,17 4 0,-7-4 0,-16-6 0</inkml:trace>
  <inkml:trace contextRef="#ctx0" brushRef="#br0" timeOffset="26155">13726 4199 20834,'0'-3'2823,"0"0"-185,0 3-2571,-30 64-4843,19-28 4796,-6 6 0,0 6-748,11 0 0,4-2 739,-2 16-6,1-12 1,2-2 625,1 4-643,0 0-1496,1-1 1496,1-1-4,-1-4 1174,0-5-1136,-2 2 6,-1-17 17,-1 0 5,-1-20-513,-2-9 491,0-6 1716,-3-9-1704,1-6-18,-3-7 12,-1-7-6,-1-7 0,1-5-6,5 11 0,0-4 14,3-6 1,1-1 541,-2 0 1,3-1-568,2 2 0,3-1 17,7-12 0,4 1-14,-5 23 0,2 0-14,7-19 0,1 4 6,7 5 1313,1 7-1308,3 3-11,14-5 0,8 7-11,-9 18 0,1 3-23,16-1 26,-17 16 0,-3 7 2,-4 7-5,5 16 11,-24 2 0,-5 3 28,2 11-34,-10 1 1,-7 2-26,-12-15 0,-5-3-365,-1 1 0,-2-1 348,-5-2 1,-3-3-99,-21 8-78,-1-2-2477,-2-6 2073,2-3-1403,18-13 1,0-1 1824,-20 2 0,10-4 0,23-6 0</inkml:trace>
  <inkml:trace contextRef="#ctx0" brushRef="#br0" timeOffset="26383">14572 4357 27135,'15'3'0,"-4"-1"0</inkml:trace>
  <inkml:trace contextRef="#ctx0" brushRef="#br0" timeOffset="30206">18308 6318 10127,'-1'-42'916,"0"-1"1,0 5 0,2 7 1674,3 17-1649,1 3 195,-3 6-823,1 2 487,-3 6-359,0 3 62,0 8-56,0 6-78,-1 5-2004,-1 5 1869,-2 6 101,-2 26-812,1-7 534,2-17 1,0 0-14,1-6 0,0 0-12,1 2 1,-1 0-9,0 4 0,0 1-398,1 1 1,-1 1 386,0 2 0,0 1-3,1 2 1,0 0 2,-1 2 0,0 0-399,0 3 1,0-1 403,0 3 1,0 0-1,0 2 1,0 0 11,0 2 0,1 0-3,0 1 0,0 1-3,1 2 0,-1 0 0,1 1 1,0 0-149,0-19 0,0-1 1,0 1 138,0 0 1,0 0 0,0 1 5,0 0 1,0 0-1,0 1-179,0-1 0,0 1 0,0 2 187,1 2 1,-1 3 0,0 1 0,1-3-275,-1 3 0,1-1 0,-1 1 262,1-2 0,-1 3 1,1-1-1,-1-3 8,1 0 0,-1-3 1,0 0 104,1 1 1,0 1-1,-1-1-107,1 0 1,0 0-1,0 1 4,0 0 0,0 0 0,0-1-209,1 1 0,-1 0 0,1 0 199,0 0 1,-1-1 0,1 1-10,1 0 1,-1 0-1,1 1 102,-1-1 1,1 0 0,0 0-116,0 0 0,0 1 1,1-1 153,-1 1 0,1-1 0,-1 0-152,1 0 0,0 0 0,0 1-2,0-2 0,0 1 1,0 0-3,0-1 0,0 1 1,0 0-113,1-1 1,-1 0-1,0 0 118,0 0 0,0 0 0,0-1 232,0-1 0,0 0 1,0 3-236,-1-2 0,1 2 0,-1 1 1,1 0-14,-1 1 1,0 0-1,0 0 1,0 1-206,0-1 1,0 0 0,0-1 0,-1 0 192,1 12 0,0-1 0,-1-1-114,0-2 0,0 0 0,0-3-141,0 8 1,0-1 9,0-9 1,1 1 0,-1-3-490,1 0 0,0-3-899,1-1 0,1 0 1661,1 4 0,1-4 0,0 4 0,1-5 0</inkml:trace>
  <inkml:trace contextRef="#ctx0" brushRef="#br0" timeOffset="30922">21813 6670 15042,'18'-47'1320,"-1"0"0,0 5 1,-1 4-576,2 1-157,0 5-68,-5 6 399,-1-2-527,-6 10-44,-2 0-40,-4 11-56,0 2 28,0 3-258,0 1-5,-3 6 16,0 2 1,-3 7-6,2 3-6,-1 6 6,1 4 28,-1 25-16,3-9 4,-1 20 32,3-8 0,0 1-1003,0-18 0,0 1 934,0 2 1,0 5 0,0-5-1305,0 1 1,0-3 1310,1 3 0,-1 1 0,0 2 0,0 0-257,0-1 1,0 5 281,-1-5 0,0 6 1,0 1-1,0-4-576,0-4 1,0-2 0,0 2 554,-1 6 0,0 4 0,0 0 1,-1-5 14,-1 11 1,-1-3-1,0 2 1,-1 1-6,0 1 0,-1 0-314,0 1 0,0 1 304,2-20 1,-1 0 0,0 0-1,1 0 1,-1 1 0,-1 2 24,0 2 0,-1 3 0,0 0 0,0-2-26,0 3 0,0-2 0,-1 3-195,1-4 0,-1 4 1,-1-1-1,2-3 196,-2 1 1,2-4 0,-2 1-8,1 1 0,0 1 1,-1-1 31,1 0 1,-1 1 0,0-1-41,0 2 1,0-1 0,0 0 5,0 0 1,0 0-1,0 0-2,0 1 1,0 0 0,1 0 3,-1 0 0,1-1 0,1 2 4,-1-2 0,1 1 0,0 3 1,0 0 1,0 4 0,0 0 0,1-3-8,-1 3 1,1-3-1,0 5-24,0-5 1,1 6 0,-1 2 0,1-3 0,0-4 17,1 3 1,0-5 0,0 6 54,1-7 0,0 5 0,0 2 0,1 0 1,0-3-57,1 3 1,0-3 0,1 0 0,-1 1-22,0-1 1,1 1 0,0-1-1,0-1 20,1-2 1,0-1-1,1-1 1,0-4-4,1 0 0,-1-3 0,2 2-45,2 15 1,1 3-1,0-3-15,-1-14 1,0-2-1,0 4-238,1 6 1,2 5-1,-1-1 1,0-5-375,-2-9 0,1-3 0,-1 1 674,3 17 0,-1 3 0,0-9 0,-3-19 0,-1-5 0,4 30 0</inkml:trace>
  <inkml:trace contextRef="#ctx0" brushRef="#br0" timeOffset="33697">16373 10621 18691,'-5'-47'692,"0"-1"1,-1 5-1,-1 5 272,-7 3-455,-20 1-397,2 13 33,-11 11 1,-3 5-56,-6 7-478,8 3 1,2 3 448,-3 10-16,3 6-17,4 4-5,5 3-18,6 1 1,5 3-6,3-1 53,6 1-48,2-1 1,5 13-12,6-2-5,6-1 6,5-9 262,5-16-235,3-2-3009,3-4 3054,3-5 6,2-4 547,1-2-401,15-12-96,-10-1-22,12-12 200,-14 3-77,13-14-78,-12 8-329,8-9 362,-18 13 3424,2-4-3407,-10 9 123,-1-1-223,-9 13-57,-2 1-11,-3 5 510,-2 3-516,-4 5 6,-5 8 28,-19 24-34,4-4-757,0 1 0,0 0 741,-7 13-9,12-18 0,1 1 9,-5 14-1,2 1 1,5-1-12,4 0 6,4-3 6,4-3-301,4-3 311,1-3 1,8 5 0,0-14 33,6 0 12,-1-15-57,1-4 96,2-4-22,2-2-7,5-2-27,4-4-17,6-3-33,7-6-1187,7-2 1131,6-4-90,7-2-400,-18 7 0,5-2 0,-3 0-236,-1 2 0,0-1-414,2-1 1,4-1 0,-7 3-8631,19-7 9558,-11 3 1,-23 9 0,-12 4 0</inkml:trace>
  <inkml:trace contextRef="#ctx0" brushRef="#br0" timeOffset="35334">3758 7243 14573,'3'-52'701,"-1"-1"1,1 5 0,-3 5-226,-3 1-28,-4 5 2255,-10-9-2339,2 15-40,-7-3 718,4 18-633,-14 6-258,5 8-2570,-13 9 2497,7 10 1,-3 9 516,-2 6-565,11-4 1,1 3-8,-14 17-641,16-15 1,1 0 612,-4 15 16,4-2-1756,5 1 1733,4-3 7,5 0 878,5-6-885,5-3 241,4-5-240,15 1 22,-2-13 11,12-2 57,9-22-29,-6-8 18,13-11-35,-10-7 3,-8 5 1,-1-1 2,13-17 910,-8 4 0,-1 1-910,1-10-22,-12 19 0,-2-2 8,-5 0 0,-2 1-3,4-16-5,1-10 6,-11 24-7,-2 5 1313,-2 1-1284,0 11-34,-1 3-17,-2 14 1777,0 7-1743,-13 40 0,2-8-231,2-5 1,-1 3 202,-6 15-5,0 3-1231,-2 4 1230,7-15 0,-1 1 9,3-10 0,1 0-1309,-4 11 0,2 0 1306,3-14 0,1-1-1054,-5 29 1066,2-4-12,5-6-6,2-8 6,3-6 513,5-8-502,0-7 736,5-6-736,1-6 2689,2-4-2672,2-4 2019,2-6-2036,3-4-1901,17-18 1890,-4 3-11,13-10-476,-9 6 442,0-1-110,-4 4 1,1 0-36,8-7 58,-10 8 0,0 2-349,-3 1-404,-2 1-857,-3 2-3075,-5 2 4817,-1-2 0,-8 10 0,-2-1 0</inkml:trace>
  <inkml:trace contextRef="#ctx0" brushRef="#br0" timeOffset="35650">4287 7211 19888,'-24'-33'-564,"4"3"0,20 35 0</inkml:trace>
  <inkml:trace contextRef="#ctx0" brushRef="#br0" timeOffset="36587">5002 7002 15174,'4'-42'328,"1"0"1,-1 3 0,-1 6 2119,-4 15-2218,-3 0 1431,-2 2-1320,-8 0-217,1 7-40,-6 0-28,1 8-17,-1 4-16,-4 5 16,-16 19-33,7 1 308,-11 13-308,12-5 0,1 1-1,4 2-10,3-1-1,1 14-5,10-15 11,1 7 226,11-11-231,5-12-6,11 5 16,-1-16 1,8-2 16,-3-6-5,2-6 5,2-2 6,1-7 0,2-2 687,15-16-558,0-4-62,-1-3 14,-19 14 0,-2-1-2,0-3-7,1-8 3365,-10 13-3375,-4 4-6,-2 2 22,-3 5-5,0 3-17,-2 4-6,0 2 12,0 2-101,-3 6 5,-1 2-11,-9 15 6,5-2-106,-6 18-7,9-13-88,1 9-85,6-11-84,4 0-117,5-2-147,3-1-206,5-2-292,3-2-319,3-2-352,4-3-3211,18-3 1810,-9-4-930,14-4 1837,-15-6-1149,1-2 3457,-2-5 224,0-2 1420,-1-3 927,-3-1 224,-3-3-190,-3 0 1215,5-13-2521,-9 9 443,2-9-912,-10 12-181,-3 0-117,-2 1-67,-1 2 3200,-4 2-3285,-2 2 643,-4 1-682,-10 7-206,-3 1 50,-28 19-101,8 3-23,1 6 1,-7 6-1,4 0-543,4 2 0,1 1 482,-18 11 0,5 0-11,10 11 0,20-20-3062,6 0 3068,5-3-6,2-3 5,7-2-11,2-3 0,7-5 17,3-3 12,6-6-12,3-3 0,5-2 0,4-7 0,2-3 0,2-8-1272,-1-3 1289,0-5-17,-3-3 11,-2-3 11,-3-4-72,-2-1 78,-1-5 11,-4-3 0,-8 10 0,-2-2 0,7-19 901,-9 18 0,-1 1-907,2-15 12,-1 0 28,-3 3 5,0 3 6,-2 4-285,-3 5 296,0 4-6,-3 5 2626,1-1-2631,-2 10-11,0 1 107,-2 11-158,1 3 719,0 1-752,0 3 471,0 5-432,-1 6-22,-1 8-6,-3 24-14,2-14 0,0 1-9,0 1 1,1 1-210,-1 1 1,1 2 21,2 2 0,0-1-2344,0 22 2319,2-20 0,1-1-325,5 14-145,7-3-169,1-20 0,2-1-2885,13 11 2146,13 5-785,-6-24-1080,1-6-1355,3-4-158,-5-6 4991,-4-2 0,-15-3 0,-7 0 0</inkml:trace>
  <inkml:trace contextRef="#ctx0" brushRef="#br0" timeOffset="37018">6459 7075 12108,'37'-49'1101,"0"0"1,-3 4-1,-5 5-289,-8 3-50,-3 2 2070,-5 4-2177,-5 3-769,-4 5 590,-7 7 960,-18 4-1184,-3 9-28,-18 6-1560,2 10 1504,-6 6-28,-3 5-245,-1 5 172,1 2-28,18-7 1,1 1 255,-10 13-289,16-13 0,3 1-11,7 6 1,3-1 15,-1 7 2896,1 18-2924,13-34 6,5-3-6,4-5 1,7-2-7,4-5 1,6-3-2714,4-3 2724,4-6 1,2-3 726,2-7-718,-12 1 0,0-2-3,14-11-63,-15 8 0,-1-1 80,8-13-366,-2-3 383,-2-4-11,-2-4 5,-10 10 1,-1-3 5,9-20-9,-11 17 1,0 0 30,3-18 2378,-2 0-2372,-2 2 6,-2 2 10,-3 6 42,-6 14 1,-1 0 159,-6-8-151,0-5-11,-7 32-33,5 11-23,-2 2 222,-3 11-227,-3 13 482,-2 7-530,2 14 0,1 4 2,-1 13-646,4-10 1,0 2 620,6-18 0,1-1 9,0 0 0,1 3-351,0 15 0,0 1 328,1-13 0,1 0-42,-1 11 1,1-1-177,1 13-89,3-6-169,2-24 0,2-1-241,7 11-262,6 2-3210,5-23 4223,-2-10 0,-4-4 0,-9-6 0</inkml:trace>
  <inkml:trace contextRef="#ctx0" brushRef="#br0" timeOffset="37242">7549 6115 21663,'0'-11'3125,"0"3"-1954,0 8-135,0 0-795,-61 17-140,40 8-51,-14-5 1,1 5 24,23 14 1,6 3-2177,-2-9 1,1 0 2105,-1 12 1,0 2-6,0 6 0,1-1-708,2-11 1,0 0 701,-1 13 1,1 1-782,2-1 1,2-2 763,0-12 1,1-1-49,2 11 0,1-1-86,9 11 932,5-5-1324,6-7-420,4-5-2778,-4-17 0,0-1-5770,10 7 9517,8 2 0,-28-25 0,-5-4 0</inkml:trace>
  <inkml:trace contextRef="#ctx0" brushRef="#br0" timeOffset="38117">8928 6465 20616,'0'-41'343,"1"1"1,-1 2 0,-2 10 1129,-3 21-1266,-6 2 315,1 2-494,-9 1 226,6 3-248,-5 3 785,3 2-763,-1 3-22,-2 2 11,-2 0-12,-2 2 1,0 0 11,-3 0-6,1 1 0,-1-2 39,-9 1-5,10-4 101,-11-1-34,20-7 6,-1 0-6,8-1 0,4-1-17,1 1-11,2-1-112,0 0 28,0 4 0,-2 2 28,-1 6 23,-5 13-40,0-3 11,-4 11-5,-7 16-17,8-17 11,-5 17-16,9-23 5,3-2 5,2-2 1,1-4 44,1 3-50,1-9 17,0 1-6,0-6 17,0-4 437,0 0-73,1-1-235,1-4-51,0-1-33,2-3-28,2-3 5,5-9-39,1 3 6,7-8 11,12-2-22,-6 6 5,13-6 28,7 5-22,-10 7-375,10-2 369,-16 10-11,-2 2 11,-3 3-22,9 7-6,1 10 6,-2 3 6,-1 8-7,-11-4 354,0 4-382,0-1-27,-4 2-118,-1 9 85,-8-8-523,-2 8 500,-11-13-23,-5 0-22,-9 0-56,-5-1-649,-26 6 335,9-9-459,12-8 0,0-2-285,-13-2-1536,0-4 2130,-5-3 1,24-1 0,1-1-1</inkml:trace>
  <inkml:trace contextRef="#ctx0" brushRef="#br0" timeOffset="38392">9523 5876 18133,'8'4'3125,"-2"0"-1307,-6-4-1152,0 0-458,61 65-1984,-29-30 1849,9 10 0,1 3-1,-21-23 1,-2 0 157,11 15 1,0 1-195,-8-8 1,0 0-4,6 11 1,-2 0-9,-10-13 1,-3 1-972,-1 0 0,-2 2 951,-3 0 1,-3 0-12,-2 1 1,-4 1-766,-11 18 0,-6-1 707,3-12 0,-4 0-350,-10 13 0,-3-1 165,4-16 0,-1-2-267,-2 0 1,-3 0 488,-2 0 1,-4 1 0,5-5 0,10-7 0,0-2 0,-12 10 0,0-1 0</inkml:trace>
  <inkml:trace contextRef="#ctx0" brushRef="#br0" timeOffset="40918">20097 11594 17932,'-1'-5'3148,"0"1"560,1 4-3540,0-21 90,0 16-163,0-17-45,0 22-27,-2 0-40,-2 0-28,-4 0 17,-4 0 11,-6 1 17,-6 1 12,-5 1-1,-5 3 0,-2 0 0,-15 2 12,15-2-538,-6 1 532,22-4 17,4 1 67,7-2-45,3-1 11,5-1 163,1 0-230,0 3 520,-1 0-515,0 4 7,-3 2-12,-1 2 11,-1 4 0,-4 11 0,1-6 6,-2 9-11,2-9 10,-4 10 1,4-8-11,-3 7 11,4-10 5,1-2 12,1-1-1,0-1 18,0-3 5,1-1-28,1-3 84,1-2-40,1-3 52,1 0 643,1-3-650,3-2-33,0-1-22,5-2-28,-2-2-12,5-2-11,2-1 17,11-5-5,-3 4-12,9-2-28,-8 5 23,0 1 10,2 2-16,-1 1 6,2 2 0,1 0-23,12 8 6,-8-1-6,9 7 0,-14-1-5,0 2-6,4 8-12,-10-3-4,2 6-18,-14-6-11,-3 1-11,-3-1-11,-7 1-45,-3 0 0,-8 0-28,-5 0-406,-6 0 356,-4-1-95,-5 1-107,-3-3-846,3-6 0,0 0-824,-10-1-627,12-3 1,2-2-6150,4-4 8866,8 0 0,10 0 0,5-1 0</inkml:trace>
  <inkml:trace contextRef="#ctx0" brushRef="#br0" timeOffset="41184">20227 11525 20599,'47'-19'281,"1"-1"1,-4 2 0,-7 3 1689,-13 6-1792,-2 2 901,-2 1-812,0 0-122,-7 3-96,-3 1 482,-7 1-717,-3 1 1073,-3 2-1941,0 2-2812,-5 3 3865,-2 2 0,4-4 0,-1 1 0</inkml:trace>
  <inkml:trace contextRef="#ctx0" brushRef="#br0" timeOffset="42360">3837 9151 22257,'-14'-48'412,"0"-1"1,1 5 0,-1 7-285,-3 14 374,-5 2-395,-2 3 123,-2 3-129,-2 4-28,-1 4-12,-1 4-16,0 5 54,-1 4-76,-2 8-3205,-2 5 3204,0 6-11,-2 6-133,0 4 111,11-4 0,0 2 11,6-8 0,1 2-1122,-6 8 1,2 1 1115,-5 16-10,4 0-459,9-4 452,6-3 1,8-7-17,8-6 76,20-1-42,3-15 27,15-3 6,-4-15-11,-8-7 0,0-2 1714,20-11-1714,-18 4 0,0-1 11,13-14 16,-4-1 1,-1-2 22,-6-1 34,-4 1 6,-5 0 11,-6 4 151,-2-11 674,-8 6-791,-3 3-1,-7 13 3198,-2 13-3242,0 4-40,-1 3-39,-1 1 534,-6 8-562,-1 3 0,-9 12 5,-2 7-10,-6 7-1604,-4 8 1621,-3 7-12,16-24 0,0 1 5,0 1 1,0 3-9,-8 15 0,0 2-3,0 4 1,1 1 8,-1-1 0,2 0-12,2-5 1,4-2-9,-2 12 11,6-8-27,8 5-296,15-20 352,5-7 5,13-20 5,18-29-38,-4 0-350,-11 2 1,1-3 345,9-5 1,-1-1-15,-7 6 1,-1 0-51,12-8 1,-2 2-91,-11 7 1,-2 2-155,-2 0 1,1 1-984,23-17-2542,-2 1 3842,1-2 0,-23 16 0,-3 2 0</inkml:trace>
  <inkml:trace contextRef="#ctx0" brushRef="#br0" timeOffset="44044">24190 4783 12232,'2'-52'1161,"1"1"0,0 5 1,-7 4 98,-18 4 0,-8 5-1736,4 9 0,-3 1 658,-9-10 0,-2 2-6,8 15 1,-2 4 100,-5 3 0,-5 2-119,1 4 1,-4 2 0,1 1-92,-12-1 0,-1 2-285,11 2 0,-2 2 1,1 2 297,3 3 0,0 3 1,2 0-51,-10 3 1,-2 2-3,8-1 0,-5 2 0,0 2 0,4-2-462,4 0 0,4-1 0,-2 1 452,0 1 0,-2 1 0,0 0 0,3 0-655,-3 2 0,2 0 1,0 0 662,-2 3 0,0-1 0,0 1-353,-1 1 0,1 1 0,0 0 353,1 0 1,0 1-1,-2 2-178,3 0 0,-2 3 0,0 0 0,3-2 163,-1 3 0,2-2 0,0 1-68,3-2 0,-1 1 1,1 1-1,4-3 63,-8 12 0,4 0 142,9-5 1,0 2 0,4-2-152,-2 4 0,3 1 152,-4 11 0,5-1-155,12-18 1,4-2 2,0-2 0,2 1 249,1 8 1,1 0-247,0 16 733,2-22 1,0-2-723,0 5-6,-1-5-818,0-6 819,-2-6 432,0-5-416,-1-5 12,-1-4 0,1-3 1117,-5-5-1190,2-5-17,-3-5 28,4-7 5,1-5 213,1-4-190,-1-23 84,2-11 1109,2 30 0,0-1-1157,1-1 1,0 2 762,-2-16-703,-2-1 27,0 3 34,-1 3-6,-2 2-99,-2 5 116,0 3 207,-5-4 40,1 9-253,0 5 514,4 10-603,6 10 876,1 2-1017,2 0 159,0 1-113,-1 4 0,-1 3 89,-3 8-45,-2 6 6,-10 26 6,0 13-607,9-28 0,0 0 584,1 1 1,2-1 5,2 15 16,1 0-578,5-1 573,3-1-266,13 14 243,-6-30 1,4-1 2,5 6 1,3-2-459,18 12 427,6-12 87,-6-17-221,5-4-195,6-5-388,5-3-42,-26-2 1,0-1-1843,2-1 0,0 0 2624,7-1 0,-2-1 0,3 0 0,0-1 0</inkml:trace>
  <inkml:trace contextRef="#ctx0" brushRef="#br0" timeOffset="45633">24712 5849 20807,'1'-46'405,"0"0"0,0 4 0,0 5-91,-1 5 700,-3-1-829,0 12 428,-1 2-557,1 14 167,1 3-351,-2 4 616,0 5-494,-4 7 17,-1 7-5,-3 9 5,-10 24-11,5-8-868,5-14 0,1-1 863,-4 15-2730,2-1 2746,-1 13-1846,3 4 1841,3-13-1212,3-9 1239,3-31 650,2-3-515,-1-4 1675,1-1-1709,-4-15 2157,1 1-2263,-3-14-6,3 4-5,0-3-6,1-4 17,0-2-22,2-5-12,0-3 2531,4-4-2558,2-2 30,1 9 0,2 0 9,7-21-917,-4 20 1,0 0 910,7-13 5,3 3-1056,2 4 1056,1 4-289,1 4 278,2 5 1,2 4-1,0 6 6,0 5-6,0 6 6,-1 4-5,0 4-6,-3 4 536,1 4-531,-2 6-16,-1 3 22,-2 5-11,-1 1 5,-5 3 6,-3 0 1620,-5 1-1625,-4 1-1856,-6 1 1866,-6 0-1959,-8 0 1954,-8 1-409,-7-2 409,-6 1-5,-5-3-1,-4 1 6,-3-3 0,1 0-11,1-4-49,4-1 27,-5 1 21,18-6-16,-1 0-5,20-5 2041,3-1-2025,4 0 3040,1 1-3023,3 1 1005,-1 1-1005,3 1 6,3 1-17,5 1-45,18 6 28,1-5-797,15 4 791,-3-7-10,4 0-7,5-1-22,1 0-1624,1 0 1540,0-1-126,-16-2 0,0-1-878,17 3 878,-19-3 0,-2-1-411,8 0-175,-3-2-492,-4 0 56,-3-2 176,-5-1-775,-3-2 1274,-4-2-2944,1-6 2661,-8 0 1511,0-4-273,-9 4 824,-1 0-163,-3-1 550,-1 1-68,-3-1 100,-1 0-22,-1 0-146,-1 0-223,1 2-209,-1 1-167,2 1-123,0 2-129,1 1-78,1 1 128,1 1-392,2 1-252,0 1 68,10 2 10,1 1-10,10 2 21,22 1 4,-4-7 0,2-1-32,16 1-5,-19-3 1,-5-2 16,-16-2 17,-2-2-12,-2-2 12,-2 0 0,-1-3 5,-3 0-5,-3-1 67,-4-6-62,-2 6 46,-5-3-46,-1 9 0,-3 2-5,-1 2 6,-4 3 38,-10 1-50,3 2-16,-6 3-1,8 3-5,2 4-6,1 1-11,1 5-5,3 1 5,1 4-6,2 1-11,2 2-5,4 2-12,2 0-27,3 1-12,3 1-50,4 0-34,4-1-22,6 1-29,5-2-32,3 1-52,4-1-574,3 0 457,5-1-983,3-1 837,3-2-78,2-3-101,1-3-33,1-5 67,1-5 145,-1-2 191,0-7 174,-2-3 134,-3-6 95,-4-3 79,-5-2 324,4-14-123,-13 6 40,2-11 39,-12 10 27,-5 0 40,-1 1-36,-3 0 70,-1 4-1,-2 1-27,-1 4-45,-2 3-57,-4 3 369,-1 3-514,-3 4 884,-1 1-991,-2 1-38,-2 2-23,1 0 68,-2 3-96,2 3-17,0 3 0,2 3 1,0 3-18,2 1 12,1 3-6,2 0-6,1 2 6,2-1-6,1 0 6,2 0-11,0 5 11,2-8-11,2 4 11,0-10 0,1-2 28,5-2-6,-2-2 23,5-2-6,-1-3 12,1-3-1,2-1 12,0-4 5,1-2 17,0-2 6,0-1 10,0 0 7,-1-1 10,1 1 18,-3 0 5,0 1 28,-1 2 0,-2 0 12,-2 3-12,-2 1-23,-1 3-44,-2 0-213,0 3 45,-3 5-6,1 2-39,-2 6-218,2 7 134,2-3-35,3 4-37,2-5-12,4-2-51,2 0-61,2-2-117,2 0-197,2-1-353,0-1-638,2-2-1932,-1-1 3629,2-1 0,-10-3 0,0-1 0</inkml:trace>
  <inkml:trace contextRef="#ctx0" brushRef="#br0" timeOffset="46067">26418 5679 25478,'-14'-40'16,"4"12"-16,14 40 6,2 5 0,1 3 5,0 4-11,1 1-11,1 15 5,-1-9 0,0 11 6,-1 0-5,-1-10 5,2 8 11,-2-16-22,-1-4 11,1-3-11,1-2 39,-3-6 5,1-3-10,-4-5 5,0-10 39,-3-9 0,-2-3-11,-1-6-232,-1 4 243,1-2 6,1-2-11,2-1-1,5-1 29,14-9-56,2 10-18,13-5-674,-2 13 646,3 4 18,3 2-12,2 2 6,3 3-33,1 3-29,0 3-55,0 2-113,-1 3-196,-3 3-397,-3 3-1053,-5 4 1876,-3 4 0,-13-7 0,-3 0 0</inkml:trace>
  <inkml:trace contextRef="#ctx0" brushRef="#br0" timeOffset="47000">20928 13712 20088,'-22'-37'123,"1"-1"0,0 2 1,7 12 1746,14 24-1915,0 2 789,0 4-733,3 5 11,2 8 18,6 4-12,6 7 0,2-5 0,4 1-17,10 4 0,4-1-430,1 2 0,2-2 413,8 0 1,1-3-363,-7-7 0,0-3 368,3 0 0,2 0-3,2-1 0,1 0 0,1-2 0,1 0-1121,-1 0 1,1-1 1117,-1-1 1,1-1-4,-3 0 1,1-1-273,-3 0 0,2-2 278,14-1 0,-1 0-16,-16-3 0,-1 0 19,12-2 0,-3-2 0,-20-2 0,-3-1 6,29-9 800,-10-3-772,4-17 10,-21-9-27,-5-4 1612,-23-1-1606,-12 12-1,-4-1 17,-7 2 23,-2 1 50,-1 4 39,-1 4 40,2 4 17,2 3 875,4 4-675,1-1 1014,6 7-1305,1 0 524,4 6-652,1 2 989,1 3-995,2 3 17,3 7-6,5 4 1,2 6-1,4 5 0,2 4-10,13 24-873,-9-12 863,-6-15 1,-2 0-75,2 12-52,-2-1-77,-6 1-169,-4 1-274,-6-1-616,-7 1-2095,-7-2 3383,-11 5 0,13-22 0,-3-1 0</inkml:trace>
  <inkml:trace contextRef="#ctx0" brushRef="#br0" timeOffset="47553">23111 14140 18846,'2'-4'3377,"0"1"-812,-2 3-2335,40 19-163,-27 0-1444,30 19 1422,-37-3-11,-2 1-6,-1 4 11,0 0-37,-2-5 1,-1 1-8,1 8 332,-3 19-332,0-39-6,-3-4 16,0-5 1,1-5 5,-2-4-11,0-4 1055,0-7-1061,0-3-11,-1-8 12,1-5-3404,1-6 3409,1-3-2268,1-4 2273,2-5-107,0-23 119,3 12-244,-1 15 0,1 1 243,3-17-16,2-2 12,0-2-12,1 0 0,1-1 11,0 1-11,1-1-6,4 2-22,-3 19 0,3 0-39,9-15 22,-6 20 0,1 2-100,10-5-29,3 5-50,0 5-22,0 5 379,0 5-402,0 4-135,8 8-139,-3 14 235,-3 4-482,-4 28 634,-16-11-690,3 15-464,-9-11-852,-1 1-1686,-2 0 3848,-2 6 0,-1-22 0,-1 0 0</inkml:trace>
  <inkml:trace contextRef="#ctx0" brushRef="#br0" timeOffset="48374">23248 14186 11911,'-5'0'6660,"2"0"-7632,3 0 978,-4-32 912,13 21-935,3-24-1237,19 30 1136,5 0-134,-6 2 0,4 0-921,4-1 1,2 1 850,0 0 0,1 0 550,1 0 0,-2 0-1062,18-1-68,-1-1-168,-2 0 92,-5-1-350,-4 0 1932,-5-1-1522,-6 1 407,-5-2 366,-6 2 3400,-6-1-2784,-5 1 720,-5 1-256,-3 0 190,-3 0 102,-2 1 73,0 0-45,-1-1-163,-2 1 369,1-1-694,0 1-128,-1 0-90,2 0-62,-1 0-101,0 1-94,2 1-63,-1 1-229,3 4 11,3 2-3391,4 5 3396,2 1-306,3 3 290,1 3 0,1 1 0,1 2-67,5 11-62,-6 3 68,-3 1-1,-8-3 12,-11-11 33,-5-2-6,-6-2 7,-3-2 10,-2-3 0,-2-3-563,2-3 619,0-4-1953,2-1 1981,3-1 96,-2-8-51,5-12-118,3 2 1966,17-16-1971,5 16-22,13-8-1,2 9-5,4 0 581,5 0-570,4 1 1,2 0 4,2 2-644,-1-1 650,0 2 6,-2-1 6,-1 2-17,0 0 16,-1 2 1,14-5-12,-14 5 12,7-3 16,-21 6 29,-5 0 55,-6 3 29,-4 0 292,-5 1-265,-2 1 3033,-1 1-2976,-8 1 873,-7 0-1070,-5 1 6,-4 3-39,-5 6 11,8 0-6,-5 4 18,10-2-24,3 1 1,-2 8 6,7 12-1,0-7-5,9 6 0,3-16 5,7-1-5,3-1-23,4 0 12,3-1-3387,3-2 3398,0-2-12,1-2 35,8-3 10,-10-2 6,5-5 6,-13-1 16,-3-5 12,-2-1 38,-2-2-21,-3-2-1,-2-3 6,-2-1 0,-2-4 168,-15-36-185,7 26 132,-12-11 0,-2 3-154,5 17-28,-16-15-40,20 32 29,0 3-17,-5 2-45,5 3-34,-4 4-39,6 3-67,0 2-95,2 4 2697,3 9-6058,14 16 135,1-7 3346,16 10 0,-15-31 0,1 0 0</inkml:trace>
  <inkml:trace contextRef="#ctx0" brushRef="#br0" timeOffset="49000">25001 14024 17322,'2'-6'6699,"-1"2"-5607,-1 4-666,24-60-1673,-16 42 1389,5-16 1,-1 5 76,-10 24 501,0 2-687,-1 1 207,-1 1-263,2 4 7,-1 3 21,2 5 18,1 16-12,-1-4 0,-1 12-5,-2-8 825,-1 1-837,-4 9-5,0-8 11,-3 5-6,0-8 1,1-8 5,1 0 22,3-11 23,2-4-6,0-2 51,6-11-68,1 1 1,5-11 10,7-6-16,-3 5 28,16-18-28,-12 16 5,7-6 6,-2 7-22,-4 7 5,4-1-11,-1 6-11,-1 6-1,5 4 18,-7 4 0,-3 6-1,-4 0-10,-1 3 10,1 0-10,13 13-7,-8-9 1,19 14-11,4-16 16,-7-2 6,7-7 11,-20-10-5,0-2 5,-1-6 0,-1-3 1,-1-3-1,-1-2 11,4-18-16,-7 5 5,3-15-11,-5 7 17,-5 7 0,0-1-2065,5-21 2062,-5 17 0,0 1 25,1-15-2687,-2 1 2737,-1 4 174,-3-9-187,-3 18 81,-2-5 0,-3 23-12,0 4-16,0 4-22,0 5 1327,2 2-1383,1 4 3313,0 1-3353,1 1 147,-1 2-153,-1 3 1,-1 4-6,-2 6 5,-1 7 1,-1 4-17,1 7 5,1 5-2216,4 6 2199,1 4 7,5 5-18,5 4-28,7 1-44,7 2-453,-8-31 1,1-1 340,18 26-51,1-4-106,0-9-107,-4-5-122,-4-8-1284,-5-2 258,-9-11-1725,-3-4-5842,-7-9 9197,-2-2 0,0 0 0</inkml:trace>
  <inkml:trace contextRef="#ctx0" brushRef="#br0" timeOffset="49202">25478 13675 25169,'49'-17'271,"-1"1"0,-2 0 0,-5 5-47,3 5-512,0 1 557,19-2-851,-15 1 654,11-2-21,-22 3-34,-5 0-23,-4 1 205,-5 0-249,-3 0-79,-3 2-101,-3 0 49,-3 2-604,-2 0 15,-4 0 770,-7 2 0,2-1 0,-5 1 0</inkml:trace>
  <inkml:trace contextRef="#ctx0" brushRef="#br0" timeOffset="50386">4474 9498 26170,'-14'-33'-580,"-1"0"0,-9-17-2875,24 62-5983,0-1 8381,0 6 0,0-10 1,0-2-1</inkml:trace>
  <inkml:trace contextRef="#ctx0" brushRef="#br0" timeOffset="51296">5350 9170 15892,'-5'-43'571,"-1"1"0,1 3 0,0 6 1127,-2 14-1238,-1 3-35,-1 4-78,-1 3-89,-1 2-96,-1 4 808,-11 4-926,2 5 1,-9 5-22,5 6 416,-2 3-422,0 7-17,-1 4-1970,1 5 1970,2 3-11,0 4 11,3 0 0,3 1-326,4-2 320,4-2-5,4-4-11,4-3 5,6-5 0,4-7 17,6-5 28,5-6 11,2-5 17,3-6-5,2-5 5,-1-7-17,3-7-176,-1-6 227,2-3 11,-2-4 501,1 0-451,-4-2 11,-2 1 1,-2 1-2155,0-10 2070,-6 11-11,0-6-4,-6 15-19,-1 4 1,0 3-22,0 4 5,-2 2-12,0 5 1,-3 1 2233,1 3-2323,-2 0 51,2 3 5,-1 2 45,7 12-11,-2 0-17,4 9-17,-2-3-28,1 1-40,1 2-411,0 1 250,4-1-135,1 2-146,5-2-217,2 0-3746,19 5 2838,-6-9-676,15 1-5379,13-12 4339,-19-6 3368,13-2 0,-38-2 0,-8-1 0</inkml:trace>
  <inkml:trace contextRef="#ctx0" brushRef="#br0" timeOffset="51694">6172 9154 19798,'13'-43'823,"-1"-1"1,0 5-1,-4 5-296,-8 13-51,-2 3-90,-3 2-67,-4 4-95,-4 5-67,-4 3-45,-4 3-22,-5 6 78,-23 13-107,7 3-638,14-4 1,-1 1 604,-12 14-2804,2 2 2781,2 3-27,5 1-25,5 0 41,6-1 1,5-3 10,6-2-55,5 7 628,7-12-606,5 3 3361,7-16-3356,5-5 1,5-3 16,19-13-10,-7-4-1,15-11 17,-14-4 5,2-5 12,0-3-493,1-5 498,-1-2 17,-2-2 1,-1-3 27,-14 13 0,-2-2-33,9-19 13,-10 7 1,-3-1-31,-2-10 8,-7 19 0,-1 2 9,-2-15 5,-1 5 17,-2 5 118,0-5-3241,-1 18 3213,0-1-1,-1 19 68,-1 5-190,1 3 345,-1 2-413,-1 8 56,-1 3-22,-2 9 2486,-1 6-2475,-1 7-6,0 4 17,-1 6-20,3-10 1,1 2-3113,-4 20 3093,4-17 0,1 0-101,0 16-593,2-16 0,3 2-180,4 1 1,1 0 186,0-1 1,1-1-221,5-4 0,3-3-2118,11 4 2601,10-2 0,-17-17 0,0-2 0</inkml:trace>
  <inkml:trace contextRef="#ctx0" brushRef="#br0" timeOffset="52110">7076 8950 22173,'6'-42'541,"0"1"0,0 4 1,-5 9-2,-10 21-344,-4 5 28,-18 9-50,-15 15-107,-4 5-2090,21-8 0,2 1 2040,-15 12-12,2 3 837,6 0-876,6-1 103,8-2-136,10 17 39,10-20-12,7 12-16,9-25-2253,3-4 2269,3-4 1550,3-4-1521,0-3-1969,13-11 2002,-8-1 6,10-12-177,-11-2 160,0-4 22,-9 5 1,1-3 5,0-5 1,-2-1 66,1-1 1,-1-1-85,-3-1 1,-2-2 53,-4-5 0,-2-2-260,0-2 0,-1-1 254,-1 0 0,0 1 551,-2 3 0,-2 4-386,0-8 221,-2 6-187,-2 8-213,-1 7 364,-7 3 1211,-1 9-1575,0 4 879,2 7-935,3 7-16,1 3 27,-2 7 3398,-1 8-3398,1 6-6,-1 8-10,1 5-6,1 7-1,0 7-817,1 5 809,1-11 1,1 2-623,-1-11 1,1 0 579,0 13 1,-1 1-284,0 1 1,1-3-1354,1-12 0,0 0 1165,0 11 1,0-3-1333,3 13-2935,4-6-4604,1-10 9404,3-10 0,-5-16 0,0-9 0</inkml:trace>
  <inkml:trace contextRef="#ctx0" brushRef="#br0" timeOffset="52642">7952 8325 12407,'0'-9'2588,"0"1"632,0 8-2587,0 0-101,-4-61-134,2 43 1459,-3-45-1756,1 61 775,1 4-826,-1 7 23,-1 7 34,-1 10-228,-1 2 0,0 7 169,-1 5 1,0 6 0,1-2-38,-4 12 0,1 2-717,2-7 1,-1 4 0,2-5 716,0-3 1,1 0-29,1 10 0,0 6 0,2-5-276,2-4 0,3 1 133,2-9 1,2 6-1,3-2 1,2-8-147,6-4 0,7-5-357,7 0 1,6 0 0,-1-5 358,2-6 0,3-5 304,11-1 0,6-1 0,-8-4 0,9 1 0,-15-8 0,-1 1 0</inkml:trace>
  <inkml:trace contextRef="#ctx0" brushRef="#br0" timeOffset="53670">8803 8579 17416,'14'-47'763,"0"0"1,-1 4 0,-2 5 1160,-2 8-1464,-2 5 1236,-2-7-1169,-2 14-365,-1-2 211,-2 15-350,0 3 807,0 2-870,0 4 24,-2 3 32,-1 7-21,-2 4 10,-2 6-5,-1 5 0,-2 5-446,0 2 446,0 1 0,1 1 0,3-2 5,2-3 6,2-3-16,1-3-1,4-4-5,1-4 5,4-4 12,2-3 16,0-5 18,6-3-7,-3-5 29,14-12-34,-10-1 480,7-10-474,-6 3 27,1-1-16,-1-1 0,1 0-456,-1 0 455,-1 1 7,-1 2-23,-2 3-76,-1 4 59,-4 3-11,-2 4 6,-2 4-17,-2 2 5,-1 4 460,0 4-443,0 15-5,-2 9-12,1 3 67,-2 2-117,1-8-56,-1-1-128,0 2-214,2-1-2700,12 3 1,4 1 3153,7 5 0,10 13 0,-19-38 0</inkml:trace>
  <inkml:trace contextRef="#ctx0" brushRef="#br0" timeOffset="53920">9644 8165 15902,'-14'-54'786,"0"1"0,2 4 0,2 9 1622,6 16-2078,1 5 1392,1 6-1537,1 4 863,1 4-987,0 3 3169,0 2-3213,2 4-17,5 4 22,5 6 12,10 9-6,6 9-2823,4 8 2823,4 9-23,-18-21 1,-1 1-536,0 2 1,-1 1 535,-1 2 0,-2 1-12,0 2 0,-2 1-960,-2 2 0,-1 0 952,-2 2 0,-1 0-45,-2 2 0,-1 0-311,-2 1 1,-1 0 164,-2 0 1,-2-1-118,0 0 0,-4 2-1003,-6 13 1,-4 3 1324,3-18 0,-3-1 0,2-1 0,0 4 0,0-3 0,-1-7 0,0 0 0</inkml:trace>
  <inkml:trace contextRef="#ctx0" brushRef="#br0" timeOffset="70784">18792 10988 8228,'-11'-1'4643,"2"0"-3989,9 1 1199,0 0-1640,45-24 106,-12 13-253,-1-4 0,0 1 31,8 5 82,8 1-1892,-9 2 1717,12-1-2842,-17 4 2790,-3 0-565,-3 2 425,-5-1-112,-1 2 281,-9 0 167,-4 0 1043,-7 0-1179,-2 0 3041,-4 0-3227,-3 0 58,-5 0 106,-4 0 48,-4 0 9,-4 1 957,-16 2-717,-5 1-106,1 0 5,3 0 31,16-1 46,3 0-3329,1-1 3443,4 0-296,2 0 255,2-1-65,4 0-65,1 0-101,4 0-43,2-1-1365,1 1 1448,7 1 3242,1-1-3272,9 1-54,1-2-28,6 0-3,6-2-19,21-5-697,-10 1 637,14-3 155,-20 4-744,4-1 757,-13 1 259,2 0 481,-21 4-848,-5-1-148,-8 2 1004,-7 1-942,-5 1 54,-5 2 31,-6 3 885,-3 1-863,-5 1 23,0 0-3383,0 1 3447,1-1-191,-8 2 208,13-2-8,-5 0 52,10-2-57,9-2-6,-3 0-4,10-2-20,2 0-22,1-2-53,3 1-31,2-2-695,1 1 3923,8-1-3185,1 0 485,9-1-462,15-4-3327,-1 0 3278,14-4-29,-6 1 60,0 2-81,2-2 68,-8 3 1,0 0-4,5 0 4,15-3-1,-37 6 106,-5 1 78,-6 0 82,-6 1 3026,-4 0-3474,-6 0 62,-5 1 77,-5 1 33,-6 3-3,-3 1 43,-2 1 0,-2 0-2061,-8 3 2064,10-2 0,-1-1 127,-10 2-80,12-1 1,-5-1-1332,16-2 1332,3-2 0,4 0 3,3-1-9,3-1-11,3-1-136,4 0 51,7 0 1842,10-5-1781,5-1-25,8-5-48,17-3-129,9-3 698,4 1-1632,-14 4 1,0 2-815,0 1 67,-9 2 1,-2 1 1039,1 1 1,-16 3 0,-3 0 0</inkml:trace>
  <inkml:trace contextRef="#ctx0" brushRef="#br0" timeOffset="71282">19230 10694 22226,'-35'-29'219,"-1"0"1,5 3 0,7 7-170,17 17 443,6 2-1117,0-1 774,3 4-183,-1 0 5,2 3-40,1 0 132,0 0-80,2 2 219,6 8-245,-1-4 25,6 6 30,-2-4-1,2 0 20,10 8-16,-6-4 5,7 5-24,-9-7-19,-3-1 21,-1 0 2,-4-1 1,-2 0-9,-5-1 34,-2 6 10,-6-4 36,-5 4-3396,-4-5 3406,-4 0 35,-12 6 10,-4 0 1,-8 2-24,10-7-24,6-3-14,6-3-22,9-4-30,-2 1 5,9-5 2458,3-1-4263,4 0 1777,10 0 1,-5 0 0,3 0-1</inkml:trace>
  <inkml:trace contextRef="#ctx0" brushRef="#br0" timeOffset="73355">19128 12917 10687,'-10'11'3490,"1"-2"-2464,9-9 3421,0 0-8356,-44-6 4112,33 4-32,-33-3 851,44 5-1307,0 0-5,2 0 140,2 0 330,11 0 33,15 0-22,4 0-11,11-1-153,9-2-164,-12 1 8,13-1-2273,-21 1 2273,-2 1-217,-6-1 226,-5 1 16,-5 0 332,-5-1 86,-5 1 2495,-3 0-2602,-5 0 2868,-2 0-3289,-10 1 714,-1-1-492,-9 1-3381,1 0 3398,-3 0-4,-1 1-32,-2-1-302,1 2 679,-9-1-357,10 0 192,-5 1-37,15-1-12,3 0 2973,4 0-3070,2-1 725,3 1-822,2-1-216,2 0 176,1 3-200,13 4 157,-1-3 27,12 4-2,11-7 60,12-1 8,-15-1 1,0-1-328,22-1 332,-5-2 228,-21 2-19,-4 1-1,-6-1 85,-6 2 469,-3-2-109,-6 1-542,-5-1-482,-5 0 166,-6-1 82,-3 1 50,-7 1 23,-7 0 34,-6 1-29,-5 1-426,-7 0 778,1 0 0,-3 0-91,10 0 1,0 1-86,-10-1 0,4 0-843,-7 2 896,29-1-44,8-1-48,6 2-70,5-2 38,4 0 571,8 0-539,0 0-27,7 0-14,1-2 1261,17-1-1275,-3-1-1178,14-1 1160,-6 1-129,2 0 135,2 0-623,0 0 610,2 1-14,-1 0-2820,-1 2 2782,-1 0 13,-3 1-82,4 0 71,-15 0 14,1 0 48,-19 0 710,-5 1-671,-5 2 496,-5-1-420,-7 2 65,-34 6-47,-4-2 1454,10-1 0,0-1-1466,-18 2-1154,4-2 1229,20-3-93,2-1-47,3 0 40,3-1 21,4 0 6,3 0-23,5-1-29,3 0-2,3 0-31,2 0 297,4 0-328,0 0 1308,2 0-2146,1 0 737,7 0 86,-1 0 45,8 0-18,1 0-6,4 1-5,18 0-11,-6-1 0,12 0 10,-11-1-8,-1-2-3378,-1 1 3398,-1 0-2093,-1 0 2083,-2 0-8,-2 0-23,-3 1-16,-3 1-23,-4 0-41,-1 0 2475,-6 0-2218,-2 0 3055,-5 0-3176,-3 0-17,-3 0-22,-4 0 31,-4 1 4,-4 1 19,-3 0 18,-5-1 47,-16 1 28,-5-2-790,0 1 727,5-1-25,16-1-18,5 1 1,3-2 5,6 0-35,3-1-21,5 2-58,2-1-56,2 2-61,1-2 726,1 1-633,-1-1-7,2 1 175,0-1-32,3 2 31,1-4 147,4 2-118,14-4 24,9 2-84,2-1-11,1 2-234,1 3 78,-8-1 21,5 1-152,-3 2 29,-3 3 50,-1-1-35,-3 3 30,-13-5 38,1 3-17,-7-4 20,-1 1-57,-1 0 21,0 0 12,0 1 1,-1-2 18,0 1 6,1 0 33,0 0 11,1-1 58,0 1 43,2 0 15,-2 0-70,0-1 19,-1 0-87,-2-1-3154,0 1 0,0-1 0</inkml:trace>
  <inkml:trace contextRef="#ctx0" brushRef="#br0" timeOffset="73783">19321 12716 19314,'-45'-3'590,"1"-1"0,5 1 1,7 1-197,18 1 306,7 1-451,5 0 1011,1 0-837,10 0-113,-1-1-66,10 2-18,-1 0-29,4 1 154,3 0-332,3 1-145,3 1-1,2 0-31,1 2 13,1 1 12,2 0-601,-2 3 596,-2 0 100,-1 2-2,-1 0-2,-4 2-15,-1-1 3,-3 2-26,-3-1 7,-3 0-2,-3 0-26,-2-1-2,-3 7 4,-3-5 53,-2 5 606,-7-6-503,-2 1-40,-17 11-467,-13 4-768,-4 1 1273,-10 1 0,29-21 0,1 0 0</inkml:trace>
  <inkml:trace contextRef="#ctx0" brushRef="#br0" timeOffset="79063">19980 10021 18106,'-9'-59'3321,"2"10"-3029,7 47 184,1-2-16,1-1-248,1 0-16,0 0-11,-1 1 162,1-1 29,-1 0-203,1 1-5,-1 1-22,-1 2 100,0-1-33,-1 1-235,0 6 38,-1 1 35,-1 9-23,0 2-11,-2 6 11,0 5-6,-4 5 12,0 2-1,-3 3-16,-7 19-11,1 3-1742,1 0 1736,7-7 0,6-19-102,3-3 113,3-3-11,2-3-11,3-4 17,1-3 5,1-3 6,0-5 33,0-1 12,1-5 45,0-2-7,2-1 1,4-5-11,3-4 27,17-16-49,-6 1 1146,11-10-1130,-11 6 140,10-13-117,-11 8 33,5-7-40,-14 14 112,-4 2-117,-2 4 51,-1 0-73,-5 7-29,-2 2 1,-5 7-118,-1 2 619,-2 6-574,0 2 39,-1 7-11,-1 4-16,0 4-85,-1 16-17,1-5-599,0 12 425,3-11-3349,3 0 3053,3 0-163,5-2-1589,4-4 838,5-2-794,2-4-3014,4-3 5381,4-2 0,-15-8 0,1-2 0</inkml:trace>
  <inkml:trace contextRef="#ctx0" brushRef="#br0" timeOffset="79646">20959 10259 14225,'-42'6'483,"1"0"0,3-1 1,10 0 2175,24-5-2400,2 0 995,1 0-890,5 0 364,1 0-599,8-2 6,19-3-96,2-1-17,19-2-11,-3 1-1396,7-1 1374,5 1 5,-28 3 0,-1 0-199,1 0 1,2 0 201,16-3 0,1 0-3,-12 2 1,-1 0-823,14-2 1,-1 0 821,-17 2 1,1 0 10,12-2 1,1 0-4,-13 2 1,0 1 3,9-3 0,-2 0-1,10-1 1,-7 0 16,3-3 2381,-19 3-2364,0-1 634,-20 5-488,-6 2 2605,-1 0-2633,-4 0 55,-4-3-116,0 0 44,-6-5 16,-1 1 29,-3 0 28,-4-2-11,-1 0 0,-3-1-29,-2-1 152,-10-5-190,7 4 5,-5-3-6,12 8-5,2 0-12,4 3-27,2 1-6,4 2-34,2 1 1,3 1-29,2 0-117,0 1 89,6 1 29,1 3-6,7 1-17,2 5 11,6 2-22,15 11-12,8 6 1,-1 3-199,-4 0 199,-16-7-1,-4 0-33,-3 2-3345,-6-1 3278,-4 2-79,-4-1-1676,-6 2 1188,-3 1-648,-6 0-1866,-3 0 3204,-6 4 0,10-16 0,-1-2 0</inkml:trace>
  <inkml:trace contextRef="#ctx0" brushRef="#br0" timeOffset="80313">22857 10135 23137,'-3'-38'582,"1"-1"0,-2-23-374,6 59-108,0 1 51,-1 1-140,1 1 37,0 2-31,1 3 11,4 3 6,0 4 10,3 4-21,0 4 15,2 15-27,-4-5 12,0 10-3311,-5-9 3322,-2-2-12,-4 12 6,0-11 0,-4 7 78,-4-8 29,-1-7-6,1-1 34,2-11 55,6-6 3437,2-3-3246,0-1-269,1-7-67,0 0 11,-1-9 73,1-12-113,2 2-38,3-10 22,3 6-3381,3 0 3398,1 0-2008,1 1 2008,1 1 42,8-5-59,-6 9 56,13-8-45,-13 17 28,14-4-50,-4 9-17,1 1 0,0 4 485,-6 4-485,1 0-62,0 4 40,2 1-1712,-1 5 1706,3 2-1122,-1 3 1128,1 3 512,-1 3-585,-3 2 501,-2 3-624,-4 2-85,-3 2-89,-5 2-455,-2 26-777,-6-21-8207,-1 26 9325,0-41 1,0-1 0,1-15 0</inkml:trace>
  <inkml:trace contextRef="#ctx0" brushRef="#br0" timeOffset="81132">23717 10106 6860,'-4'-4'2520,"1"1"2198,3 3-3173,16-19-150,-12 13-135,13-14 20,-17 18-910,0-1 1053,0 1-1165,-2 0-51,0 1 343,-4-3-360,2 2 191,-2-2-179,4 3 369,1-1 644,0 2-997,1-2-178,0 1 16,0-2 0,0 1 16,0 0 7,-2 1-17,2-1 28,-2 0-1,1 1 12,0-2 17,0 2-18,1-1 57,-1 1-123,-4 2-34,0 2 5,-7 3 7,0 4-1,-4 3 11,-2 4-16,-1 3-12,0 2-5,2 1 0,3 2 0,5-1-1,2 1 12,5-1-28,2-2-16,19 16 44,-5-16-6,15 11-5,-9-19 11,2-2 11,0-2-11,1-2 28,8-1-17,-8-4 12,5 0 5,-12-6 5,-1-1 118,3-8-55,-6-1 10,0-6-16,-7 2-12,-2-3 45,-7-15-61,-2 7-282,-5-11 281,-2 12 12,0 0-3312,0 3 3323,-1 2-11,1 4 0,0 3 27,-3 0-88,2 4-29,0 2 174,4 5-281,4 3 3416,0 2-3410,-1 3-11,0 2-33,-1 4-45,-1 3-90,1 2-84,2 1-106,2 1-3511,3 1 3276,3 0-1720,12 10 314,1-7-1295,11 6 3423,0-8 0,-12-10 0,0-1 0</inkml:trace>
  <inkml:trace contextRef="#ctx0" brushRef="#br0" timeOffset="81457">24020 10028 16297,'0'-5'5674,"0"2"-2235,0 3-3444,4-33-1,2 29 23,5-23-28,2 38 11,4 4-6,3 3-45,15 14 12,-8-5 0,8 10-107,-9 1 51,-10-7-485,-2 6 485,-12-13 33,-5-1 1,-13 2 72,-1-8 17,-10 1 11,5-12 17,-2-2-5,3-3-1,-1-5 23,4-1 456,1-6-462,5-2 1,2-3-18,3-2-5,4-3-6,1-1-33,4-3-6,3 1-51,6 0-3414,5 1 3348,3 1-992,19-3 689,-6 7-191,14-1-240,-12 9-281,0 2-385,-2 0-1102,0 4-1256,-2 0-4174,-4 3 8049,-3 0 0,-12 1 0,-5 0 0</inkml:trace>
  <inkml:trace contextRef="#ctx0" brushRef="#br0" timeOffset="82022">24572 10017 15866,'9'-2'5052,"-2"0"-3927,-7 2 1581,0 0-2700,-5 3-1,4 3-5,-5 4 11,6 3 6,0 2-17,1 2 34,1 0-34,2 2-6,-1-1 1,2 9-1,-3-7 17,0 4 56,-7-6-16,0-8 16,-4 1 0,2-10 56,-1 0 6,1-3 6,1-2 5,0-3 79,-1-11-119,2 1 24,0-8-18,4 4-5,0-3-6,3 0-3409,1-1 3382,5 1-337,2 1 308,4 0 0,2 5-11,2 0-182,2 4 177,1 1-2135,0 4 2129,0 2-17,0 2 2083,-1 3-2083,9 3-5,-8 3 10,6 4-5,-9 4-28,-2 3 305,3 11-299,-7-4 28,2 18-23,-12 2 17,-1-7 196,-5 3-202,0-22 6,-1-3 3404,1-3-3393,1-4 17,1-2 17,1-2 61,1-2-78,1-6-6,0-2-5,2-7-6,2-1 17,1-3 17,2-1-6,0-1 6,2 1-6,1 1 23,2 1 5,0 1-5,8-2-68,-5 5-11,6 0 29,-1 7-29,1 4 11,-1 1-44,-3 6-6,-6 1-6,-1 4-44,0 3-1,-1 3-27,0 1-68,0 3-38,0 1-68,-1 1-90,0 1-123,1-1-213,1 1-257,1-2-365,2 0-386,2-2-549,3-3-929,3-1-2140,2-3 5360,4-2 0,-12-4 0,-1-2 0</inkml:trace>
  <inkml:trace contextRef="#ctx0" brushRef="#br0" timeOffset="82580">25608 10155 10427,'3'-6'6934,"0"2"-1400,-3 4-4946,6-64-3757,-8 45 3359,4-17 0,-4 5 1361,-13 25-1411,1 3 551,-6 0-612,4 2-46,0 4 1,-2 1 2031,1 5-2043,-2 1 34,-6 9-50,6-4-1,-4 7-22,9-6-39,1 13-11,7-4 34,2 3-3410,12-6 3443,1-13 11,4 2-591,-2-8 602,1-1 12,1-2 5,-1-3-5,0-3 27,0-4-434,1-3 424,-1-2-1,0-1 62,4-11-22,-5 7 3045,5-13-2978,-9 17 863,0-3-846,-3 11-23,-2 2 667,0 2-746,-2 3-49,0-1-46,-1 8 23,-2 0 12,-1 9-12,-1 1 0,0 4-51,0 13 29,2-7 5,2 7-11,6-11-218,3-2 213,7 0-7,6-3 12,4-2-11,6-2 11,2-3 6,18-3 11,-13-5-1417,10-5 1406,-17-6-755,-3-6 794,-1-4-17,-4-4-2478,-2-5 2462,-5-4-1,-2-5-135,-2-5 180,-7 6 0,1-1 11,1-23-6,-3 6 1,0-1 163,-3 21 0,0 1-167,1-10 1,-1 1 59,-1-11 11,0 4 565,-2 5-202,-9-12-290,4 26 3115,-10-9-3289,12 32 281,-1 1-287,4 10 882,-1 4-859,-4 26-17,1 0 0,-2 22-470,4-5 388,6 5 1,1 4-558,1-21 0,0 1 551,1 1 0,0 4 1,2-5-121,1-4 1,3-1-709,5 12 0,2 3 916,6 1 0,-1-1 0,-7-13 0,0-2 0,0-8 0,-1 1 0</inkml:trace>
  <inkml:trace contextRef="#ctx0" brushRef="#br0" timeOffset="83346">26949 9864 23035,'-8'-41'209,"0"1"0,1 2 1,-4 10-31,-13 22-34,-3 3-16,-1 1-765,-2 4 686,0 3 0,-2 5-27,1 5 16,-1 6-11,0 5-3061,1 4 3038,2 6-16,0 1-1129,5 4 1123,3-1-669,6-1 664,8 0 209,5-2-226,10-2 0,6-1-6,10-3 2446,8-3-2418,4-4 1255,6-5-1233,0-4 1218,1-5-1145,10-6-22,-15-6 106,5-6 1,-12-16-68,-10 3 0,2-13 11,-13 7 6,-3-5 0,-4-2 342,-2-4-353,-4-4-1685,-3 0 1674,-4-2 34,-1 1 21,-2 3 46,0 4 27,-1 5-5,0 5-12,0 5-38,-1 5-323,1 3 266,0 4-27,0 4-35,1 2-27,-1 2-11,0 2-12,-1 5-11,-1 4-11,-3 7-16,1 4-119,-6 22 6,8-5 1303,-3 18-1522,15-22 1,2 1-3155,1 20 3174,4-17 1,2-1-535,9 14-709,9-2 238,4-5-303,5-5-3343,12 5-2232,-6-10 5884,-3-5 1355,-13-14 0,-17-11 0,-1-3 0</inkml:trace>
  <inkml:trace contextRef="#ctx0" brushRef="#br0" timeOffset="83521">26841 10305 14496,'-20'-43'808,"0"0"1,1 4-1,5 9 2083,14 20-2454,-1 3 1513,1 2-1804,0 2 739,1 1-890,1 6 3323,18 22-3324,-3-4 1,15 22-23,-8-13-17,3 4-310,1 1 215,0 1-56,0 0-79,-3-2-1496,-1-2 1233,-4-3-3726,11 11-502,-13-18 4766,7 9 0,-20-26 0,0-1 0</inkml:trace>
  <inkml:trace contextRef="#ctx0" brushRef="#br0" timeOffset="83871">27225 10021 25236,'-45'18'23,"10"17"-40,34-4-11,12 23 0,9-14 39,5-2-11,3-8-11,-7-14 11,0-4 5,-2-2 40,-1-4 17,-3-3 22,-3-3-5,0-4 10,-2-3 113,4-12-96,-5 4 230,6-29-224,-10 19-316,3-16 282,-6 19-39,1 1 6,-2 2-34,2 3-33,-1 2 0,1 2-51,-1 3-95,1 2-182,3 1-1958,5 2 835,-1 4-3758,6 8 4383,-9 3 0,0-2 0,-4-3 0</inkml:trace>
  <inkml:trace contextRef="#ctx0" brushRef="#br0" timeOffset="84722">27580 10210 17137,'0'3'4033,"0"0"-73,0-3-3949,49-22-1156,-27 12 1159,8-4 0,0-1 390,-9 5-292,3-7-45,-8 4 12,1-5 198,-10 5-86,-2-7-141,-3 7 17,-2-4 599,-2 9-599,-2 2 6,0 0-28,-2 2 16,0-2 68,-2 2-17,0 0-84,0 2-28,2 1 28,3 1-11,-1 0 28,-5 6-45,-6 7 0,-1 3 11,-2 6-17,-13 32-22,12-21-1019,4-3 0,1-1 1019,4-1-88,3-1 83,4 0-7,3-2 1,5-2 22,2-3-2672,5-2 2683,1-2-1779,0-2 1790,0-3 932,0-3-926,-1-3 44,0-2-55,4-1 2274,-2-3-2263,3-3 3386,-4-3-3397,1-3 23,-1-1-12,0-2 11,-1-2-5,0 1-6,0-3 1,-1 1 4,-1-1-4,0 0-1,-1 0 0,1 0 17,-1 1-6,6-7-10,0 2-3393,0-1 3386,-3 5 12,-4 7 0,-3 2 22,1 1-11,-4 2 0,1 0 23,-3 3 3397,0 2-3432,0-2-4,0 0 4,-1 0 1,-1 0 17,-1 0-17,1-1 11,-2 0 28,1-1-28,1 2 16,1-2 7,1 2-29,0 0 6,0 0 151,0 1-162,-1 0-17,0 1 0,-3 2-5,-6 5 10,1 1 6,-5 3-5,3 0 0,-4 7-6,5-2 0,-4 6 0,7-6-12,1 2 1,1-1 6,3 0-7,0 0-3402,2 0 3403,3 6 0,0-7-1,5 5-4,5-4 10,-2-6 0,4 2 6,-4-7-5,1-2 10,0-2 7,1-2-7,2-1 3393,1-4-3404,1-2 29,15-18-18,-11 8 12,9-12 17,-17 12-1,-2 0 1,0 0-1,0-5-27,-4 5 5,1-4 12,-4 8 10,-2-3-22,0 7 6,-2-2-39,0 5-45,0 3-107,0 1-1086,0 1 291,0 6-3680,1 7 4649,-1 3 0,1-3 0,-1-4 0</inkml:trace>
  <inkml:trace contextRef="#ctx0" brushRef="#br0" timeOffset="85097">28196 10381 26754,'-17'-19'28,"4"3"-5,19 16-6,2 0 33,13 2-11,7-1-5,2 0-45,-1-2 39,-9-2 11,-3-1-6,-2-2 23,-2 0 0,-1-2-5,-3 0 16,-2 0-17,-1-1 6,-2 0 6,-1 0 84,-2-2-40,-5 1-72,-1 1 5,-5 1-11,-1 6-6,-2 0 12,-2 1-57,-3 2 40,0 2 0,0 3-11,2 2 5,2 3 0,2 2-22,4 3 0,3 3-51,3 13-5,7-5-34,3 10-420,19 1-162,-3-9-1226,14 9-1587,-4-13 2798,6 2 1,-18-13 0,-1-1 0</inkml:trace>
  <inkml:trace contextRef="#ctx0" brushRef="#br0" timeOffset="86056">19206 10510 15362,'58'-10'159,"0"0"0,0 0 0,-9 1 1,-2 1-1,0 1-1500,-2 1 1,-1 2 0,-1-1 1390,13 0 1,0-1-898,5-1 1,2 1 879,-19 1 1,0 1 0,1-1-1,3 1 1,1-1 0,0 0 5,2 0 0,0 0 0,1 0 6,3 0 0,0 0 0,0 1-4,2-1 0,0 0 0,5 1 6,-12 0 0,3 0 0,3-1 0,0 1 0,1 0-139,3 0 1,1 0 0,1 0 0,2 1 0,2-1 139,-10 0 0,3 1 0,1-1 0,0 1 0,2 0 0,-1-1 0,0 1-148,2 0 0,0 0 1,0 1-1,0-1 1,1 0-1,0 1 0,0-1 177,-7 1 0,2 0 0,-1 0 0,1 0 0,0 0 1,-2 0-1,0 0 0,-2 0-69,9 0 0,-2 0 0,0 1 0,-2-1 0,0 0 1,0 0 57,0 1 0,0-1 0,-1 0 1,0 1-1,-3-1 0,-1 1 33,9-1 0,-2 1 0,-2-1 0,0 1 1,2-1 1,0 1 0,0-1 0,1 1-6,-1-1 0,1 1 1,0 0-1,0 0-14,-1-1 0,-1 1 1,2 0-1,3 0 10,-9 0 1,3 0-1,1 0 1,2 0-1,-1 0 1,1-1-32,-9 2 0,2-1 0,-1 0 0,0 0 0,1 0 0,0 0 0,-1 0-33,0 0 0,0 0 0,1 0 1,-1 0-1,0 0 0,0 0 1,-1 0-2,6 0 0,0 0 0,0 1 0,-2-1 0,-1 0 1,-3 0 6,8-1 1,-3 1-1,-3 0 1,2-1-5,-2 1 1,-1 0-1,2 0 1,2-1 1,1 1 0,4-1 1,1 1-1,-2-1 0,-2 0-9,-2 1 1,-2-1-1,-1 0 1,3 0-9,-2 1 1,3-1-1,0 0 1,-1 1 0,-5-1 42,11 0 1,-4 0 0,-2 0-30,-1 1 0,-1-1 0,2 0 21,-4 0 0,2 0 0,0 0 0,-4 0-14,1 1 1,-3-1-1,1 0 2,10 0 1,3 0-1,-7 0 11,-4 0 0,-5 1-12,-5 0 0,-2 0-5,-6 0 0,-1 0 1056,20 0-1104,-14 0 1533,-13 1-1656,-9 0-174,-9 2 1750,-5 1-2943,-5 3-7600,-3 3 9107,-1-1 0,0-3 0,2-2 0</inkml:trace>
  <inkml:trace contextRef="#ctx0" brushRef="#br0" timeOffset="88655">8678 9459 14675,'38'-19'-2,"0"0"1,0-1-1,15-7 1,-6 4-894,0 8 843,1 0 20,2 0-89,1 0 20,-2 1 12,0 1-76,-6 2 14,-3 2-50,-7 2-110,-6 2 441,-8 1-526,-6 2 10,-6 2 241,-4 0-225,-27 12 62,3-1-193,-25 13 188,5-4 62,5-4 0,-1 1 197,7-4 0,-1 0-889,-11 5 1,1-1 1057,10-4 1,1-1 32,0 0 1,-1-1-104,-27 12 308,2-2-11,5-1-39,6-3 79,-5 2-261,14-4 77,5-2-310,18-8 3106,11-3-2450,6-2 662,4-2-297,7-2-78,9-4-592,7-5 480,8-3-37,9-4-1411,5-2 877,-23 10 0,0-1-35,3 0 1,-1 0-43,2-1 0,0 0-39,1 0 0,1 0-1456,-1-1 1,0 1 1272,0 0 1,1 0-138,11-5 1,-1 0-567,-12 6 1,-1 0 553,8-3 0,-2 1-112,4-3 39,-2 1 76,-19 7-521,-8 1-239,-22 7 2871,-11 7-2259,-11 2 125,-10 7 1569,-9 3-1295,7-2 1,-3 2-1083,-6 3 0,-1 1 1327,-1 0 1,0-1 48,1 1 1,3-1 52,15-6 0,2 0-12,1-2 1,1 0 31,-23 12 435,-3 3-567,23-10-99,2 1-44,22-12 400,6-2 95,1-3 3167,4 0-2661,2-1 342,5-2-607,6-2-67,7-4-143,7-4-494,8-4 156,7-6-28,5-2-22,3-5-850,4 0 723,-27 13 0,0 1-117,0 0 1,1 0-14,-1 0 1,1 1-104,26-14 134,-18 12 1,0 0-336,-2 2 0,-1 1-248,-1 1 1,-2 1-2774,18-1 2649,-23 9 1,-14 3-1,-3 0 0</inkml:trace>
  <inkml:trace contextRef="#ctx0" brushRef="#br0" timeOffset="103253">20249 12777 14110,'8'-39'382,"-1"-1"1,0 3 0,-1 8 2278,-2 18-2392,-1 0 1416,-1 0-1466,1 0 855,-2-1-889,1 2 3288,-1-2-3327,-1 2-17,1 0-5,-1 1 226,0 2-238,0 0 95,1 0-112,-1 3-11,1 1-50,-1 2-96,-4 8 68,0 1 22,-4 10-11,1 1-12,-3 3-5,0 3-790,-1 2 790,-1 2 0,1 1 0,0 1 0,1-1 0,0 0-201,2-1 201,1-3 17,1-1-23,3-2 6,1-2 0,1-2 11,0-2-28,1-1 12,2-3-1,0-2-5,3-2 17,0-3-1,0-1 1,2-2-6,0-2 28,3 0 745,2-4-750,2-2 38,3-5-27,3-2 290,13-9-262,-6 2 22,7-6 106,0 0-95,-9 5 12,5-3-12,-10 8 0,-4 3 0,-2 2-16,-3 4 22,-3 1-107,-4 3 23,-1 1-12,-2 1 7,0 3 38,3 7-28,-1 3 12,3 18-17,-4-8 0,0 12-12,-3-4-33,-2 1-11,-2 5-3465,-2 0 3258,1 1-275,1-1-985,2-1-3602,1-1-4723,1-5 9265,2-6 1,-1-11 0,0-6 0</inkml:trace>
  <inkml:trace contextRef="#ctx0" brushRef="#br0" timeOffset="113879">3527 11535 17484,'3'-57'1301,"0"0"1,0 7-1,-2 3 206,-7-10-1070,1 24-84,-8-8-112,1 30-96,-2 5-21,-11 6-91,3 6-10,-11 9-23,-8 22 0,7-2-1117,11-9 1,0 1 1133,-11 17-17,-2 6 0,18-23 0,1 0-6,0 2 0,0 0 0,0 2 1,2 0-6,0 0 0,1 0-12,0 0 1,2-1-45,-8 26-20,12-23 0,2-1 3,-1 10 28,8 2 23,7-27 38,6-8 23,5-5 17,1-7 95,18-15-208,7-17 205,-15 8 0,0-1 11,-1-5 1,0-1-29,-1-2 1,-2 1-528,-7 7 1,-1 1 501,13-21-2275,-14 22 2270,-2 3 0,-5 5 95,-1 3-21,-4 8-164,-2 1 2135,-3 8-2129,0 4 3419,-3 5-3391,-1 7-12,-3 6 1,-1 4-12,-2 5-985,-1 2 969,-1 3-1,1 0 1,0 2 2,2 3 0,1 1-8,0 4 5,2-6 1,1-3-7,4-14 1,2-4 6,3-5-1,2-2 6,4-5-6,3-2-66,11-3 900,-2-2-1070,10-3-167,-6-4-3576,4-2 3106,2-3-2762,4-2 1401,3-3-3913,4-1-1776,-3 0 7929,-5 1 0,-16 8 0,-8 2 0</inkml:trace>
  <inkml:trace contextRef="#ctx0" brushRef="#br0" timeOffset="114062">4344 11474 26491,'-34'-15'-7337,"8"6"7337,30 20 0,-2-4 0,2-1 0</inkml:trace>
  <inkml:trace contextRef="#ctx0" brushRef="#br0" timeOffset="114580">5177 11304 25769,'-41'-30'108,"-1"0"0,-3 7 1,6 12-70,12 31-1797,-12 12 1792,8-4-6,-1 4 0,1 0-28,-8 14 0,14-13 6,-4 17 329,20-25-352,2 4 12,10-12 347,3-4-337,12 0 7,1-7 4,10 0 12,14-17-16,-7 1-7,14-13 17,-12 2 18,-2-3-1,-1-2-17,-3-1-2876,-2-2 2899,-3 1 22,-4-2-470,-2 0 471,-3 1 10,-3 1 0,-3 3 34,-1 1-16,-2 4 10,-2 2 725,-2 1-708,-2 7 3128,-1 1-3156,-2 8 765,0 0-838,-3 4-22,1 2 12,-4 7-7,0 3-16,-2 6-17,-3 19-34,3-8-22,1 14-179,9-1 28,5-11-656,6 8 426,4-14-111,4-3-215,4-1-385,4-3-1299,5-4-163,4-4-2152,4-6 4677,8-3 1,-23-3 0,-1-1 0</inkml:trace>
  <inkml:trace contextRef="#ctx0" brushRef="#br0" timeOffset="114983">5961 11361 18360,'33'-48'500,"-1"1"0,-2 3 1,-6 7-76,-10 13 2296,-3-3-2323,-6 10 667,-3 1-841,-7 9 319,-5 5-420,-18 10-5,-16 14-56,-5 4-80,20-7 0,1 0 46,-15 14-17,0 3-11,2 2 17,4 1-954,4-3 914,7 0 18,4-4-23,8-2-6,5-4 6,5-2-50,9 1 22,11-8 45,3-3 5,10-10 6,-4-9 11,3-5-5,4-6-6,1-5 5,2-5-8,-9 3 1,-1-1-380,14-16 393,-14 13 0,0-2 1,6-16-405,-1-5 421,-3-4-14,-14 25 0,-1-1-976,0-2 1,-1 0 980,0-2 1,-1-1-9,1-1 0,-1 0 0,1 0 1,-1 1 4,0 0 1,-1 0 8,1 3 1,-2 1 58,8-23-1659,-3 10 1732,-6 11 11,-3 9 742,-3 8-792,-3 5 720,-1 5-788,-3 3 1891,-1 1-1913,-1 5 3387,-3 3-3393,0 5 1,-3 5-23,-1 6-312,0 3 312,1 6-23,2 5 29,1 5-1803,2 6 1769,1 4 6,1 5-300,3-13 0,0 2 274,1-10 1,0 1-393,0 10 0,1 1 93,0-1 0,2-2-268,0-12 1,2 0 185,0 7 1,2-2-810,8 5-526,5-7 34,4-7-7472,0-8 8658,-1-7 0,-9-6 0,-5-4 0</inkml:trace>
  <inkml:trace contextRef="#ctx0" brushRef="#br0" timeOffset="115448">6914 11146 20739,'1'-8'3237,"0"2"-2554,-1 6 382,0 0-292,5-65-510,-9 46-90,1-17 1,-5 5-67,-10 28-12,-9 5-11,4 3-17,-1 5-28,-2 2-11,0 3-22,-2 3-433,0 1 450,-1 4-6,0 1-6,-11 13-6,12-7-5,-6 9 0,15-11-11,4-1-6,4-2-11,6-3 12,2-3 4,7-4 1,3-5 11,8-4-11,18-5 5,-4-7 450,14-5-444,-9-7 11,1-4-1275,0-5 1264,-1-3 23,-3-4-12,-2-2-5,-2-5-627,-2-5 629,-8 7 1,-1-1-7,-4 7 1,0-1 0,2-11 0,0-1 5,-3 11 1,-2 1-4,1 1 1,-1-1-1,0 3 1,2-1 30,4-15 1,0 2 25,3-7-15,-6 16 1,-1 3 41,-7 12 35,-2 7-7,-1 4-27,-1 5 1160,-1 3-1228,-1 2 719,-1 4-730,-2 4 0,-2 9 17,-3 7-28,-9 30-6,7-16 1,0 1-203,0 1 0,-1 2 194,0 3 0,0 1-672,0 6 1,2 0 601,2-10 0,1-1-70,-2 14 0,1-1-81,5-16 0,3-2-107,-1-1 0,2-1-137,3-1 1,1-2-1175,9 27-1791,8-8 2729,8-1 0,-13-25 0,0-3 0</inkml:trace>
  <inkml:trace contextRef="#ctx0" brushRef="#br0" timeOffset="115970">8489 10559 17700,'-27'30'59,"0"-1"1,0 2 0,4 1 962,8 1 1,2 2-1020,-1 1 0,1 2 361,-1 1 0,1 1-373,1 1 1,0 1-12,1 1 1,1 0-12,2-1 0,0 2-106,1 15 0,2-1 16,1-17 1,3 1-348,6 19 0,5-3-433,10-2 226,-4-24 0,6-3-2090,7-9 1,3-3 2764,25 6 0,-7-4 0,-20-13 0</inkml:trace>
  <inkml:trace contextRef="#ctx0" brushRef="#br0" timeOffset="116353">9674 10581 18571,'0'-5'3624,"0"1"-2016,0 4-1188,-66-22-1241,34 21 986,-12-7 0,0 2 115,7 22-33,-1 2-68,0 4-145,1 3 50,2 4-2813,3 4 2763,2 4 5,2 4-1000,2 4 983,2 3-96,3 2 68,4 1 1,5 0-35,5-2-21,4-3-1,5-4 183,6-5-205,6-4-112,18 4 1807,-3-13-1656,12 2 1201,-10-15-1161,0-5 665,-2-3-632,7-7 51,-4-8-29,0-4 18,-8-7-1,-10 2 17,0-2-2134,-2-2 2123,-2-3-636,-1-3 624,-2-1-5,0-1 11,-2 2-124,-2 4 169,-2 4-5,-3 6-34,-3 6-29,-7 6-27,-8 3-17,-6 9 23,-7 4-18,-7 9 12,-5 4 2016,-1 4-2042,15-5 1,1 1-26,-13 13-3,17-12 1,3 0-115,1 9-101,7 0-2184,7-1 1584,4-3-5230,15 6-3344,-1-14 9426,10 3 0,-12-18 0,-3-4 0</inkml:trace>
  <inkml:trace contextRef="#ctx0" brushRef="#br0" timeOffset="116597">10093 10296 27074,'40'7'50,"0"11"-44,-7 28-1697,1 7 1674,-18-25 0,-1 2-649,0 2 0,-1 1 621,-1 0 0,-2 3-269,0 19 1,-3 2-51,-2-12 0,-2 1-897,-3 16 1,-2-1 78,-5-13 0,-2-3-3587,-1-3 0,-2-1 4769,0-3 0,1-3 0,-3 1 0,5-14 0</inkml:trace>
  <inkml:trace contextRef="#ctx0" brushRef="#br0" timeOffset="117655">20615 8506 17104,'-3'-4'3646,"2"0"-1355,1 4-2112,-65 6-2501,35 8 2381,-11-3 0,0 2 47,10 21-28,-1 5-163,9-7 0,1 1 102,-11 20-9,12-18 1,1 2 5,4-3 0,3 2 22,2 9 1,1-1-35,2-7 1,1-1-9,3 3 1,5-5-1,6-2 6,7-6 6,5-3-2062,7-5 2067,3-3-1792,5-3 1798,4-4 385,0-3-374,0-2 106,10-5-5,-16-2 33,4-3 23,-17-3 0,-5-2 396,-3-2-182,-1-7 1954,-5 3-2202,-2-4-16,-5 7-18,-3 1-27,-5 1-17,-5 3 16,-17 1-61,3 5-5,-14 0-1,9 5-27,-16 6-307,12 0 161,-8 7-157,17 0-376,2 3-1029,0 2 1190,-2 7 0,14-12 0,1 0 0</inkml:trace>
  <inkml:trace contextRef="#ctx0" brushRef="#br0" timeOffset="119024">3645 13384 12261,'-20'-52'672,"0"0"1,2 5-1,0 7 1748,-1 10-2017,-2 5-67,-2 5-62,-2 4-821,1 6 720,-1 4 1053,-11 8-1198,7 6-28,-9 8 12,9 9 1453,-1 7-1443,-2 9-5,-2 8-12,10-7 1,1 2-6,5-9 0,2 1 2,-2 5 0,0 4 0,3-3-213,3-4 1,1-1 198,-2 11 1,2-2-17,5 10 0,4-7 2614,7-9-2614,14-2-2552,0-16 2608,9-6-5,-5-12 546,-1-9-508,3-6 924,-1-8-913,2-9 18,0-6 22,1-6-489,1-4 511,0-3-21,-2-3-24,-2-2-19,-8 14 0,0 0 3,6-20-20,-4 12 1,-2 1 18,2-3-4,1-6 21,-8 27 34,-5 9 3126,-1 6-3204,-3 7-6,-1 2 146,-7 18-163,1 1-5,-7 19-3123,-9 24 3100,2-8 6,6-14 0,0 1-218,2-8 1,1 0 220,0 3 0,-1 1-6,1 1 0,-1 1-3,1 1 1,-1 2-1,2-1 1,-1 1-4,1-1 1,1 0 13,2-3 1,0 0-101,1 6 1,2-2 89,3 14-1,5 2 6,5-30 0,11-5-5,-3-10-1,9-2-5,-5-12-6,5-3-67,3-8 1906,5-5-2125,4-6-274,5-4-893,-8 6 0,1-2-838,-7 5 0,0-1 2308,15-10 0,-2 2 0,-9 5 0,-1 1 0</inkml:trace>
  <inkml:trace contextRef="#ctx0" brushRef="#br0" timeOffset="119204">4221 13455 26726,'-36'-24'-2291,"8"7"-1948,30 23-5513,1 1 8689,1 0 0,-2-3 0,-1-2 0</inkml:trace>
  <inkml:trace contextRef="#ctx0" brushRef="#br0" timeOffset="120247">5576 13380 17931,'0'-49'885,"0"-1"0,1 5 0,-1 6-302,-1 3-96,-3 8-67,-2 5-79,-3 5 1008,-3 4-946,-7 3-268,1 6-28,-6 3 353,4 7-410,-2 4-16,0 6 227,-10 15-249,8-2-2774,-6 13 2762,9-6 6,3 6-791,0 2 785,1 5-12,2 0 7,2 0-12,3-1-17,5-4 1,2-5-52,5-5 46,3-6 5,6-6 23,2-5-17,2-6 17,2-5 11,1-4-11,2-8 22,3-6 2980,2-8-2980,5-7 175,2-5-181,1-6 12,1-3-2986,-3-3 3014,-1-2 5,-4-1-278,-2 0 287,-11 16 0,0-1 16,-1 3 1,0 1 8,9-26 23,-6 16 5,-9 23 0,-2 6-12,-3 4 594,0 4-638,-1 1 3189,-4 9-3234,0 2-5,-5 11-6,0 3 5,-1 5-5,0 4-11,0 2-62,2 21-177,4-13 115,2 15-861,6-19 693,5-2-117,6-2-112,8-4-95,5-4-124,7-6-83,4-6-130,6-7-106,1-3-218,-11-9 0,-1-1-191,19-5 113,-19 0 0,0-1 279,10-10 410,0-2 458,-1-5 337,0-1 319,-2-3 291,-1-2 252,-4 0-11,-13 8 0,-1-1 6,-3-1 0,0-1-175,2-7 1,-1 1-90,5-19-66,-7 9-57,-11 18-78,-4 5 453,-1 4-543,-4 4-101,-2 5 611,-6 4-672,-14 8-151,1 7 77,-32 22 1097,15-3-1253,11-7 0,0 1-2922,-16 16 2928,1 2-28,1 2-462,5 2 445,5 0 11,5-1-17,6-1 0,6-3-16,7-5-106,15 12 122,3-21-5,15 4 10,-1-24 35,20-15-127,-7-3 121,15-12 1625,-12-4-1625,2-5-6,1-5-2171,-1-5 2166,-1-4-4,-13 10 1,0-2-449,-7 9 0,-1-2 455,1-5 1,1-4-1,-3 3 2,-2 0 1,-2 2 2,4-15 0,0 1 0,-7 13 0,-1 2 8,0-1 0,0 0-2,-2 2 0,1 0 5,-1 2 0,-1 1 42,6-25 34,-3 9 135,-2 7-113,-4 7 17,-2 8 829,-1 5-823,-2 6 2738,-1 4-2783,0 5 1677,-1 2-1728,-1 3 150,0 6-189,-1 4-17,-1 9-3391,-1 7 3397,0 7 16,-2 6-328,0 5 323,-1 6-14,1-8 0,0 3-549,2-10 0,1 0 504,-3 14 1,0 0-37,3-13 0,1-2-68,0 0 1,0 0-984,3-1 1,0-1 462,-1 26-382,8-7 320,5-7-3080,8-7 3466,8-2 0,-11-18 1,0-3-1</inkml:trace>
  <inkml:trace contextRef="#ctx0" brushRef="#br0" timeOffset="120840">7193 13209 13581,'3'0'6200,"0"0"-2128,-3 0-3669,27-61-67,-20 36-196,8-12 0,-3 1 101,-12 13-17,-1 1 1,-2 0-7,-2 1 208,-4-2-253,1 8 46,-11 0-175,4 12-3402,-12 7 3380,0 8-809,-7 9 804,-5 7-3,9-2 0,-1 2-6,7-6 1,0 1-6,-8 9 0,1-1 2,-10 16-5,3-1-1535,7 0 1535,6-4-448,11 18 426,12-27 0,11 10 27,11-33 2026,22-9-2031,-5-8 0,17-9-1102,-10-8 1096,2-5 3,-12 2 1,0-2 132,-8 7 0,-1-1-125,8-9 1,-2 0-1398,9-15 1403,-6-3 11,-3-3-178,-4-2 181,-11 12 1,-1-2-15,-4 10 0,0 0-6,2-13 1,-1 0 2,-4 12 1,-1 2 519,1-1 0,-2-1-522,1 2 0,0-1 2,-1 3 0,0-1 26,4-24 28,-2 7 50,-3 8 1365,-2 3-1169,-1 13-201,-2 6-23,0 13-67,0 6 2927,0 1-2932,-1 4 447,-1 4-448,0 7 0,-1 8 0,-2 9-2579,0 10 2585,-3 9-28,0 8-500,1-13 1,-3 6 0,1-2 468,-1 2 0,0 0-41,-2 4 1,0 5 0,-1-5-173,1-2 1,-1-3-189,0 1 1,1 1-326,0-1 1,2-1-639,1-4 0,2 1 1406,2 2 0,2-4 0,-1 3 0,3-5 0</inkml:trace>
  <inkml:trace contextRef="#ctx0" brushRef="#br0" timeOffset="121287">8554 12832 13661,'14'-60'765,"0"0"1,-2 7 0,-2 5-240,-2 7-61,-3 8-27,-3 10-63,-2 6 959,-1 6-1116,-2 6 1439,-1 2-1579,-1 5-27,-2 5-12,-3 7 17,-4 10 2246,-3 8-2263,-3 9 2554,-2 9-2565,-1 9-1004,12-26 1,0 0 981,-1 3 0,2 1-6,-1 2 0,0 1-9,1 0 1,1 1-12,0 1 1,1 1-318,0-1 0,2 1 256,1-1 0,1-1-62,0-2 0,3 1-358,8 10 0,4-2 69,-3-14 0,5-1-1114,16 14 1,6-5-13,-10-21 1,2-4-2904,7 5 0,0-4 4461,10-3 0,-20-7 0,-11-5 0</inkml:trace>
  <inkml:trace contextRef="#ctx0" brushRef="#br0" timeOffset="121773">9379 12910 25730,'-47'-22'334,"0"0"0,5 1 0,7 5-183,18 11-5,4 1-34,1 0-39,3 1-17,3 0 11,1 1-39,2 1-11,2-1-17,1 2 16,1-3 7,1 1-6,2-3 5,2-2 0,2-3-44,2-2 44,1-4 1,2-2-1,-1-2 40,2-1-45,-2-2-6,1 1-6,-2 2 1,-1 3-12,-1 3 1,-1 3-6,3 4 5,-3 3 12,3 2-3404,-1 8 3404,1 4-84,3 9 78,1 5 0,1 7-56,-2 6 51,-1 3-18,-5 5-5,-3 4-23,-5-11 1,-3 3-137,0-9 1,-2 0 99,-3 12 1,-1-1-7,-1-13 1,-3 1-65,-15 20 0,-2-1 775,11-20 0,0-1-604,-11 14 0,-1-4 36,1-13 111,3-7-43,3-7 27,2-5-5,3-5 0,4-4-50,3-4-17,3-5-28,4-4-6,2-3 11,2-4 35,5-2-69,3-1-16,8 0 0,5-1-11,8 2-22,5 1-29,-4 8 0,2 1-33,18-7-217,-15 8 0,0 2 127,16-3-84,1 2-89,-1 1-135,2 2-2681,0 0 2037,0 2-711,0-2-2672,-1 0 4520,6-2 0,-28 6 0,-1-1 0</inkml:trace>
  <inkml:trace contextRef="#ctx0" brushRef="#br0" timeOffset="121975">10113 12325 24367,'-5'-59'507,"1"1"1,0 10 0,1 7-317,3 6 840,0 19-936,0 5 273,0 5-340,0 3 158,3 5-136,12 17-39,2 6 12,12 22-2691,1 6 2668,-13-22 0,-1 2 17,1 3 0,0 3-25,-3 1 1,-1 3-1,-1 0-20,0 8 0,-2 2-38,-2-6 1,0 2 0,-4-2-154,-5 6 1,-3-1-269,-2 0 0,-3 1-1411,-3-1 1,-3-1-3019,1-5 1,-1-2 4492,0-5 1,1-3 0,-2 2 0,6-17-1</inkml:trace>
  <inkml:trace contextRef="#ctx0" brushRef="#br0" timeOffset="128617">20057 13787 14762,'0'-5'2314,"0"2"-914,0 3-1328,-2-5 29,1 4 1686,0-3-1406,-1 4-6,2 1-33,-2 0-12,0-1-49,0 2-63,-1-2-55,-3 2-29,-2 0 1,-4 0 10,0 0 6,-4-1 23,2 0 179,-6-4-174,7 0 73,-2-8-168,10 1-22,3-6-6,6 2-17,3-2 0,4-1 6,3-1-12,2-1 7,1 1-12,0 1 39,14-7-50,-11 11-17,10-5 5,-15 15 1,-2 0-6,1 3 11,-2 1-11,2 3 0,0 4-11,-1 4 16,0 4-21,0 3-12,4 14 16,-6-3-10,0 11-6,-8-8-6,-3 2-2501,-6 3 2490,-5 1 6,-3-9 0,-4 2-9,-15 12 0,-3 1 42,7-9 1,-1 1-1276,-11 6 1,2-4 1297,-7-2 5,2-5-24,3-7 58,5-8 33,6-5 152,-4-7 207,6-19-285,7 0 1641,8-15-1440,25-4 3197,1 7-3359,16-9-29,-1 12-3315,5 2 3287,4 2 119,22-2-704,-13 9 496,14 1 0,-6 11-45,-15 6-5,10 4-23,-20 5 6,0 2-2148,0 3 1907,-1 2-4664,-2 0 1,1 1 4508,2 2 0,10 8 0,-32-26 0</inkml:trace>
  <inkml:trace contextRef="#ctx0" brushRef="#br0" timeOffset="131850">3858 15477 20882,'-19'-54'579,"1"0"0,-1 1 0,1 10-389,4 24-5224,-6-2 5129,3 12-45,-4 1 565,-2 5-592,-2 1 971,-3 6-971,-4 5 21,-5 11 1,-3 6-324,4 1 0,-1 3 287,-9 5 1,2 2 351,8-2 0,4-2-357,8-7 0,3-1-6,0 1 0,0 0-141,-15 21 116,7-2-28,7-7-11,8-7 22,8-5-16,5-6-312,6-5 423,14-4 735,-1-6-679,12-6 174,9-17-140,-5-3-25,-4-3 0,0-2 918,7-11-986,-13 11 1,0-1 42,7-12-6,-1 0-23,-4 1 6,-2 4 51,1-5-51,-8 15 821,-1-1-838,-10 16 491,-2 4-552,-2 3-31,-2 1 31,0 7 1337,0 2-1303,0 10-1,0 7-5,-3 9-6,-1 6-942,-4 7 937,-4 3 11,-2 2-2995,-3 0 2995,-3 2-9,5-16 1,-2 3-547,-2 0 1,1 1 539,0-1 1,0 0-836,2-4 0,1-3 822,-1 9 258,2 6-247,8-16-39,6 17 0,6-31 5,7 6 23,2-20 1752,5-2-1769,5-6-22,6-5 318,5-6-391,6-7-62,4-5-95,5-4 45,-25 13 0,2-1 186,11-7 0,3-2 49,3-6 0,-1 2 0,-12 8 0,-1 2 0,-6 2 0,0-1 0</inkml:trace>
  <inkml:trace contextRef="#ctx0" brushRef="#br0" timeOffset="132033">4275 15626 19938,'-6'3'3478,"1"0"-2839,5-3-3843,0 0-6027,1-5 9231,2 5 0,-2-5 0,1 6 0</inkml:trace>
  <inkml:trace contextRef="#ctx0" brushRef="#br0" timeOffset="132565">5177 15264 22647,'-41'-22'18,"0"0"1,2 2 0,3 10 20,-2 31-17,-3 6 6,0 4-17,-1 4-616,2 3 617,6 1-12,3 0-12,8-2 1,6 0-28,5 10 17,7-14-6,6 6-2213,12-14 2241,2-10 0,11 0 1035,-1-11-979,21-10-34,-7-3-719,14-10 747,-15-2-5,-1-4 50,-4-2 6,-3-2 547,-3-1-530,-2-1 10,-4 1 113,5-15-146,-9 9 2113,3-11-2141,-9 14 12,-1 1-7,-1 0-10,0 2 0,0 4-6,-2 4 28,0 5 5,-3 4 1879,0 5-1878,-3 4 158,0 2-287,-1 2 676,-1 5-660,0 2 1,-1 7 5,0 6-11,-2 6-17,0 8-402,-2 6 363,0 4-668,-1 3 472,3-11 0,0 0-191,-1 21 132,2-20 0,2-1-702,1 12-483,4-5-683,4-6-1400,6-6-5198,2-10 8805,0-6 0,-8-8 0,-2-4 0</inkml:trace>
  <inkml:trace contextRef="#ctx0" brushRef="#br0" timeOffset="133015">5984 15197 19374,'21'-43'931,"0"1"1,-2 3 0,-5 8-439,-11 14 796,-2 5-1009,-6 2 226,-3 5-383,-7 2-34,-4 5-27,-8 5 78,-25 20-84,6 1-561,13-7 1,0 2 506,8-3 1,1 1 8,-2 1 1,1 1-12,2 0 0,-1 1-1264,-4 11 1,0 0 1246,-7 17 8,14-19 1,3 0-31,3 10 17,5-4-34,6-4-6,2-5 23,7-6 5,2-7 12,8-6 22,2-6-17,33-19 11,3-18-243,-21 12 0,1-2 252,-5-3 0,-1-1 14,11-17 2081,1-2-2075,0-4-846,-2-2 848,-19 25 0,0-1 3,-1 0 0,-1-1 8,0-1 1,-1 1-4,-1-2 1,-1 1-6,0-2 0,-2 1 3,0 0 0,-1-1 53,8-29 16,-1 3 24,-3 3 32,-1 6 7,-2 5-1,-3 6-16,-2 7 5,-3 5 73,-1 2 1605,-1 7-1700,-3 4 601,0 7-747,-1 5 1159,-2 6-1153,0 3 17,-4 10 5,-2 6-5,-2 8 16,-4 8-286,-1 5 264,-1 6-804,0 2 793,2 3 5,2 0-50,4 1-28,7-19 0,1 0-78,2 18 47,3-21 0,2-2-271,9 9-269,5-4-539,4-5-1348,4-4-7187,-2-7 9309,-2-5 1,-10-9 0,-5-4-1</inkml:trace>
  <inkml:trace contextRef="#ctx0" brushRef="#br0" timeOffset="133509">6875 15101 18257,'15'-43'362,"0"0"1,-1 3 0,-3 8-78,-8 15-33,-2 2 2028,-1 2-2107,-4 3 1244,-11 1-1372,-1 5-6,-10 1 34,-16 14-68,5 2 458,-15 11-441,10 0 1163,1 4-1168,1 3-23,3 3-16,4 1-1,4 0 12,5 0-2650,1 11 2650,9-12-1133,2 5 1127,9-16 151,7 1-156,3-9 595,6 0-578,4-11-1,5-2-11,3-7 12,6-2-23,17-20 22,-8 3 20,-7-1 0,-1-2 3,5-9 5,-14 11 1,-2-1 1226,7-13-1238,-3-5 12,-2-2-12,-2-5-563,-1-2 580,0-5 3,-8 14 0,1-1-12,-3 10 1,-1 0-1019,3-11 0,0 1 1083,3-12 14,-7 23 0,0 2 1966,3-12-1919,0-1 23,-8 26-33,-2 6 43,0 5-99,-1 4 550,0 2-623,0 2 3300,-3 1-3328,1 3 241,-3 3-214,-5 20 6,-5 20-11,-2 7-456,4-7 0,0 3 448,4-16 0,1-1-1554,-4 14 0,0 0 1531,5-13 1,-1 0-99,-1 12 0,1 3-413,2-1 0,0 1 122,1-1 0,1-2-331,3-4 0,3-3-4165,3-6 1,2-4 3974,2 10 1,3-3-1,-8-28 1</inkml:trace>
  <inkml:trace contextRef="#ctx0" brushRef="#br0" timeOffset="135419">8178 14624 15257,'15'-46'679,"-1"-1"1,-2 5 0,-1 7 143,-3 14-453,-2 8 1351,-2 5-1503,-3 4 1021,-1 3-1172,-4 7 1742,-1 3-1720,-5 10 24,-3 8-23,-5 9 10,-4 12 386,8-21 0,0 3-471,-5 11 0,-2 5 0,1-3-1489,1 0 0,1 0 1464,-1 1 1,-1 4 0,3-5-19,5-7 0,3-3-451,2 1 0,1-2 283,-1 30-118,10-6-196,8-6-290,11-7-500,8-6-985,7-8-2779,8-6-4767,-3-7 9665,-3-5 1,-19-6-1,-7-3 1</inkml:trace>
  <inkml:trace contextRef="#ctx0" brushRef="#br0" timeOffset="135920">9043 14680 18218,'-4'-3'4185,"0"1"-517,4 2-3550,-50-56-79,38 39-34,-15-14 1,7 1-6,27 21-45,15-10 45,0 5-28,25-11-11,-16 13-303,9-1 314,-15 9-17,-1 2 11,-4 3-22,0 3-101,6 11 96,-7 1-12,3 9-5,-9-2-57,-4 15-40,-5-6 163,-6 13 12,-7-10-17,-7 1 17,-5 0 12,-2-3 11,-2-1 10,-1-4 12,0-2 11,1-4 123,-8 2-39,12-9 17,-5 0 17,16-10-12,1-3-16,4-4-34,2-2-23,1-3 1,1-4-34,1-2-3254,2-2 3237,3-3-1798,3 0 1781,3 0 6,3 0-17,1 2 1,12-6-7,5 3-10,2 1-40,13 8 2012,-18 6-1995,10 7-45,-2 9 23,-10 3-1,6 9-5,-15-3 2886,-3 15-3020,-20 24 151,-3-10-652,-3-18 1,-3-3 639,-9 2-2780,-4-1 2731,-1-1-52,-3-4-494,-1-2 253,-1-3-318,1-5-616,1-4-2011,3-4-6027,4-4 9365,6-2 0,9-1 0,5 0 0</inkml:trace>
  <inkml:trace contextRef="#ctx0" brushRef="#br0" timeOffset="136175">9575 14100 23192,'0'-3'2235,"0"1"-1036,0 2-1171,68 19-1149,-31-3 1125,4 3 0,9 6 0,-7-1-995,-15-4 1,-3 2 978,17 13 1,-3 3-6,-5 13-284,-8 4 275,-16-24 1,-2 0-28,-2 2 0,-3 1-720,-2 2 0,-3 1 577,-4 1 0,-2 1-222,-4 2 1,-3 0-631,-4 1 1,-2 2 1047,-9 6 0,2-3 0,-4 6 0,-1-4 0</inkml:trace>
  <inkml:trace contextRef="#ctx0" brushRef="#br0" timeOffset="142879">20227 7498 19132,'10'-44'274,"1"1"1,-2 2 0,2 8-147,4 16-49,1 0-3766,4-1 3704,2 0 1368,28-8-1385,-15 11 11,20-4 934,-24 16-957,-1 1-1751,-1 4 1730,-2 2-7,-4 5 1,-3 4-6,-3 3-911,-4 2 934,-4 2 10,-5 2 18,-2 1 1757,-5 3-1752,-3 1 17,-6 1 2154,-2 0-2143,-2-1 11,-1-2-1047,0-1 1030,-1-4 29,3-1 22,1-4 280,2-1-67,4-6 83,2-1 455,4-7 1221,2 1 1313,3-3-3419,-2 1-23,4-1 28,-1 1 1,4 1-24,12 2 35,1 2 5,11 2-186,-4 5 214,0 2-17,2 2 1,-1 0-57,4 10 39,-11-6 6,0 6 6,-16 0 22,-7-5 5,-6 7-5,-18-1 6,2-6-17,-12 4 0,7-9-6,-1-2-844,-1-1 726,-2-2-941,-14-1-967,9-3 2043,-13-2 0,31-3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6:40:13.61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4931 1267 14702,'-42'-19'-77,"0"0"1,3 2-1,6 7 1573,10 19-1686,-2 2 1300,-19 9-1175,5-4 20,-15 8 26,10-5-163,-4 1 82,-1 0 111,-2 2-3,14-7 1,-1 0 354,-19 8-363,21-8 0,0 0-17,-9 3 34,3 0 2084,7-3-2096,5-1-2129,5-2 2113,7 0-590,4-1 590,4 1 326,4 9-309,2-2 448,3 21-437,2-12 55,3 13 2795,1-7-2713,2 2-3,0 4-6,2 1 1372,0 2-1382,1 0-17,1 0-1485,8 14 1394,-2-15-126,9 9-2842,-2-20 2731,6-2-162,-3-12 0,6-2-1374,7-2 0,5-3 1771,0-2 0,4-2 1,-5 0-1,-3-2 1,-3 0-1,3-4 1,-1 0-1</inkml:trace>
  <inkml:trace contextRef="#ctx0" brushRef="#br0" timeOffset="580">5689 1510 29547,'4'-43'-499,"1"-1"0,-3 5 1,5 6 620,20 11 352,-3 9-637,18-5 15,-13 13-103,3 4-19,10 7-381,9 7 405,2 3-315,0 6-397,-2 9-327,-14-4 618,4 10-341,-21 3 427,-19 4 416,-10-1-2827,-17-3 3204,-6-14 361,-6-1-264,9-9 1,-2-1 410,-16 6-733,17-8 1,0-1 771,-6 0 190,-7-3-217,14-4 2604,-4-1-2629,18-6 342,3-7-1153,5 0-290,2-6 1653,5 3-1801,2 0 1278,3-1-1064,4 0 256,3 1 373,4 0 489,3 2 384,5 1-125,3 1-483,5 2-3289,3 3 3005,5 1-231,2 2-332,4 3 91,-12 1 1,1 2-371,17 4-4,-17-2 0,-2 2 69,10 4 0,-5 3-7,-6 1 140,-7 1-157,-3 12-180,-12-8 2646,-1 11-2449,-14-10 565,-5 0 224,-8 1 349,-22 11 138,4-10 263,-15 7 523,11-14-35,-17 2-1042,13-7-483,-11 0 0,21-10 0,2-2-3576,4-4-577,4-3 3989,5-6 0,9 5 0,3-2 1</inkml:trace>
  <inkml:trace contextRef="#ctx0" brushRef="#br0" timeOffset="780">6991 1724 27098,'1'3'-3019,"0"-1"3972,-1-2 1784,7 63-3061,-7-37 281,3 12 0,-1 0-106,-8-16-1147,2 7 1205,1 0 0,0-8 0,3-7 0</inkml:trace>
  <inkml:trace contextRef="#ctx0" brushRef="#br0" timeOffset="13745">8091 1359 10555,'0'-5'3036,"1"2"1741,-1 3-3562,11-76-794,-9 53-2327,4-20 1,-1 5 2289,-5 30-66,-1 2 745,0 3-982,-2 1-73,0 2-25,-2 1 6,-2 5 27,-5 5 24,-4 6 4,-5 7 2619,-4 5-2641,-4 6 12,-2 4-12,0 2 1,2 4 5,2 0-12,3 2-16,3 0 3,11-15 0,0 0-9,-1 15 6,2 10-11,10-21-6,6-5 11,4-3 2,7-2-16,4-5 16,6-3 14,3-4 20,6-3-5,2-4 16,3-2-13,-1-3 12,-2-1-2813,10-8 3150,-16 0 295,5-6 93,-21 0-105,-4-1-94,-6-2-105,-4-2-111,-3 0-287,-6 0-143,-4 0-364,-6 2 456,-4 1-317,-16-1 199,-12 7 288,-3 3 451,-2 9 72,13 7 287,-16 12-1594,15-2 1731,-9 11 10,19-6-132,-4 16-425,12-8-623,2 11-150,15-14 1581,7-2-4716,21 8-2734,3-11-3655,14 3 9298,-7-16 1,-15-6 0,-6-2 0</inkml:trace>
  <inkml:trace contextRef="#ctx0" brushRef="#br0" timeOffset="13942">8974 1787 27029,'4'-7'1570,"-1"1"-1105,-3 6 978,0 0-1398,-24 60-4206,18-29 3704,-7 8 0,2 1-1827,10-5 2132,1 5 1,0-19-1,0-1 1</inkml:trace>
  <inkml:trace contextRef="#ctx0" brushRef="#br0" timeOffset="14395">9345 1566 20633,'-2'-5'1358,"0"0"-283,2 5-914,12-66-592,0 41 476,4-18 1,5 2-27,6 21-10,12-3-21,-8 10 28,1 2-3950,2 3 3929,2 1 21,1 4 877,1 1-898,-1 3-29,9 11 6,-14 1 6,5 11-62,-13 13 34,-10-5 5,-2 12 3340,-9-10-3279,-14 16-10,-1-12-532,-13 11 554,-1-18 11,-4-1 6,-3-2 11,-2-1 17,0-4 22,0-2 12,2-2 5,3-2 5,2-2 12,3-3 0,4 0 0,2-4-23,3 0-22,3-2-22,3-2 255,4-1 219,2-1-243,2 0-39,1-1-1,6 0 500,3-1-531,9-1 1,8-1-299,8-4-311,9-2 282,8-3-1932,6-2 1920,2 1-12,1-1-469,-18 4 1,0 1 315,20-3-157,-22 4 1,-2 1-1338,12-1-2545,-4 1-4081,-6 2 8429,-8 0 0,-14 3 1,-9 0-1</inkml:trace>
  <inkml:trace contextRef="#ctx0" brushRef="#br0" timeOffset="14575">10626 1709 20707,'-2'4'3376,"1"-1"-957,1-3-1865,-3 49-834,2-24 96,0 8 1,0 0-3759,1-3 2257,1 1-2352,0 0-4987,-1-2 8970,0-6 0,0-11 0,0-5 0</inkml:trace>
  <inkml:trace contextRef="#ctx0" brushRef="#br0" timeOffset="14833">11283 1179 27142,'12'42'-70,"-1"-1"1,0-1 0,-4-2-73,-7 13-572,-3 4 196,0-16 1,0 3-2969,-1 0 1,1 0-1241,0-2 1,0-2 4727,0 23 0,3-42 1,0-8-1</inkml:trace>
  <inkml:trace contextRef="#ctx0" brushRef="#br0" timeOffset="15301">11861 983 31574,'-4'-2'-381,"0"1"-771,4 1 343,77-31-4775,-36 17 5505,11-5 1,1 1-480,-4 6-1100,1 1 387,-3 2 657,-3 1 1442,-5 3-1185,-5 1-149,-6 1 2,-4 2 438,8 2-62,-14 2 1,8 3 4,-15 2 117,-1 2 18,-1 1-6,1 3 11,4 12-6,-2-3 0,3 9 23,1 7-17,-4-8 2097,3 11-2108,-4-11 5,-3-1 268,2 2-257,-4 1-56,1 16 39,-3-10-5,-1 13-11,-2 4 0,-1-13-12,-3 15-21,0-18-24,-4 0-200,-6 17 21,1-13-2292,-5 11 1901,1-17-287,-2-1 1519,-4 0-3339,-2-3 2745,-7 2 0,15-18 0,0-1 0</inkml:trace>
  <inkml:trace contextRef="#ctx0" brushRef="#br0" timeOffset="19091">17952 5418 2608,'-3'3'3803,"1"0"-2114,2-3-1123,74 6-62,-22-4-1338,7 1 1,3 0 1043,-18-3 0,0-1-6,5 0 0,1 0-21,4-1 0,1 1 105,3-2 1,4 1 37,-16 0 1,3 0-1,3-1 1,0 1-59,8 0 1,1-1 0,2 1 0,-1-1-385,-11 1 0,0 0 1,0 0-1,1 0 1,-1 1 181,2-1 0,0 0 0,0 0 0,1 1 0,0-1 34,4 1 1,1 0 0,0 1 0,2-1 0,4 0-174,-12 1 0,2 0 0,3 0 0,1-1 0,0 1 0,0 0 0,-1 0 1,-2 0 79,0 1 0,-1-1 0,-2 0 0,1 0 1,0 0-1,1 1 0,1-1-4,0 0 1,2 1-1,2-1 1,0 1-1,-1-1 1,-2 1-1,-3-1 1,-3 1-3,14 0 1,-6 1-1,-1-1 1,4 1-63,-8-1 0,2 1 0,3 0 0,-1-1 0,-1 1 0,-2 0 59,10-1 1,-3 1 0,0 0 0,2 0-1,-12 0 0,2-1 0,1 1 0,0 0 0,-3 0 0,-3-1-2,5 1 0,-3 0 0,-2-1 0,0 1-5,-1-1 1,0 1-1,0-1 1,-1 1-5,13 0 0,0 0 0,-1 0-4,-3 0 0,0-1 0,-1 1-17,-2 0 1,-1 0 0,-1-1-31,-2 1 0,-1 0 0,-1 0-44,-2 1 0,-1-1 0,-1 1 172,17 0 0,0 2-1334,-12 0 1,2 1 0,-3 0 1269,10 1 0,-3 1 0,-6-1 0,-5-1 0,-1 2 0</inkml:trace>
  <inkml:trace contextRef="#ctx0" brushRef="#br0" timeOffset="19460">17915 8298 14526,'56'-3'42,"0"1"1,0-1-1,0 1 1,0 0-1,1 0 1,-1 0-1,-2 0-309,-4 1 1,-2 0-1,0 1 1,1-1 282,3 1 1,0 0 0,1-1 0,1 1-51,1 0 0,2 0 0,-1 0 0,1 0 28,0 1 1,0-1-1,2 1 1,7-1-56,-12 0 0,4 1 1,5-1-1,2 1 1,0 0-1,-1-1 1,-2 1-1,-5-1 35,-1 1 1,-3-1 0,-2 0 0,0 1 0,2-1 0,4 1-47,1-1 1,5 1 0,2-1 0,2 1 0,-1-1-1,-2 1 1,-3-1 0,-5 0 31,3 0 1,-5 0 0,-3 0 0,-1 0 0,2 0-14,0-1 0,0 1 1,0-1-1,0 0 1,0 1-34,-1-1 1,-1 0 0,0 0 0,1 0 0,3 0-244,1-1 1,4 0 0,1 0 0,-1 0 0,0 0 0,-4 0-64,-1 0 0,-3 0 0,-1 0 0,1 0 0,1 0-162,1 0 1,2 0-1,1 0 1,0-1-1,-3 1 1,-5 0-889,18 0 0,-5-1 1,-3 1 1441,-5-1 0,-2 1 0,-5-1 0,-4 2 0,-7-1 0,8 0 0</inkml:trace>
  <inkml:trace contextRef="#ctx0" brushRef="#br0" timeOffset="20549">21723 8324 13149,'-4'0'992,"1"0"2743,3 0-2945,-6-1-22,13 2-214,0-2-162,20 2 157,36-3-331,-4-1-691,-14 0 0,2 0 532,-6-1 0,0 0-9,6 0 0,1 1-14,3-1 1,4 0 0,1 0 1,4 0-1,-1 1-532,-11 1 0,-2 0 0,2-1 502,0 1 0,2 0 0,0 0 0,-3 0-646,1 1 0,-1 0 1,2 1 647,2-1 1,5 0 0,-1 1 0,-2-1-537,3 1 0,-3 0 0,3-1 529,-4 1 1,3 0 0,0 0 0,-4 0 0,-3 0 1,-2 0 0,-1 0 1,-1-1 1,-1 1 0,0-1 11,19 0 0,-3 0-6,-3-2 0,-1 0 6,-6 0 0,1 0 13,10-3 1,-2-1-14,-17 2 0,-1 0-500,7-2 1,-1 0 504,4-3 1,-5 2-390,-7 0 339,-7 0 857,-5 3-1093,-8 0 947,-6 2-2570,-6 2 2507,-3-1 1,-2 2-1,-1-1 1</inkml:trace>
  <inkml:trace contextRef="#ctx0" brushRef="#br0" timeOffset="21634">16160 4730 18744,'-7'-11'158,"1"3"-85,6 9 341,0-1-1523,-1 2-1838,0 2-4519,0 1 7466,1 2 0,0-4 0,0-1 0</inkml:trace>
  <inkml:trace contextRef="#ctx0" brushRef="#br0" timeOffset="22970">17067 5920 17900,'-50'-12'65,"-1"1"0,4 1 1,6-2-5,7-4 1,0-4 16,-3-2 23,1-1 22,0-3 45,-1-2 6,0-2 16,-1-3-16,-1-3-1122,-2-3 1071,-2-1-33,-1-3-6,0-2-17,12 12 0,1-2-28,6 8 0,1-1-277,-6-7 0,0 0 334,-10-14 10,4 4 6,2 1 6,4 4-1,2 1 434,4 4-439,2 2-1984,3 2 1972,3 4-1153,2 1 1131,3 2-567,2 4 557,3 1 137,1 2-172,2 1 1636,1 3-1669,1 0-11,3 2-6,3 0 2436,3 1-2436,5 0 2835,4 2-2829,3-1 6,3 0-7,3 1 7,1 1-18,-1 1-44,6 0 39,-13 3 28,1 0 17,-15 3 28,-2 0-34,-3 0-50,-5 0-17,-3 1 11,-8 1 17,-4 2 17,-6 1 0,-5-1 11,-3 0 5,-2-2 12,-16-1-367,12 0 361,-11-4 0,17 0-934,1-3 934,0 0 0,0-1-5,1 0-105,-12-7 110,13 3 12,-7-4-1,16 2 0,3 1 319,3-2-285,-3-3 926,8 4-960,0-3-5,8 6 139,2 1-178,12-10 22,-1 7 0,24-12 6,-7 12-6,15-2 0,14 2 5,-11 5-913,-13 2 1,-1 1 913,15 0 8,-12 3 0,1 0-9,18 3-2,-18 0 0,-1 1-20,14 6 12,-3 3-1,0 3 0,-2 0 18,1 4-12,-1-1-78,-1 1 67,-2 0-2064,-4 0 2024,-5 0-38,-4 0-74,-6 1-105,-5 1-253,-5 1-516,-6 0-1136,-2 2 2173,-2 4 0,-1-13 0,0 0 0</inkml:trace>
  <inkml:trace contextRef="#ctx0" brushRef="#br0" timeOffset="23647">16973 3997 17405,'-12'-48'976,"0"0"1,1 5-1,3 6-275,4 12-4905,1 3 4674,-1 3 1242,1 3-1404,0 3 831,0 4-1011,2 3 113,0 4-325,1 0 3425,5 9-3318,1 2-1,16 20-5,-2-2 164,11 13-147,-4-5-23,2 2 0,-1 4 0,-1 0-3397,-2 1 3391,-4 0 1,-3-2 3,-3-2 24,-4 13-5,-5-15 6,-2 7 11,-6-18 0,-3-3 11,-3-5 3396,-3-3-3402,-4-4 27,-3-5-16,-3-2-16,-2-4-11,-3-5-6,-1-6 17,-16-15-3387,10 1 3359,-9-12 16,14 3-181,1-4 176,4-5-630,2-5 619,3-4-2011,4-6 2000,2-3 604,8 30 0,0-1-610,1 0 0,0 0-3,2-1 0,0 1-8,0 0 0,1 1 5,2-31 144,3 4-160,3 5 155,5 4-212,3 6 1549,4 2-1655,4 5-414,20-6 173,-8 14-95,16-2 334,-13 17-1214,21 6 572,-14 9-173,14 5-528,-22 9-1573,1 5 3103,1 9 0,-18-14 0,-2 2 0</inkml:trace>
  <inkml:trace contextRef="#ctx0" brushRef="#br0" timeOffset="23830">16997 4049 20440,'35'-50'-88,"0"1"0,-2 3 1,0 9-238,15 13-1274,4 0 938,4 0-902,0 0-473,-18 7 0,2-1 2036,-8 3 0,-2 0 0,23-10 0,-27 12 0</inkml:trace>
  <inkml:trace contextRef="#ctx0" brushRef="#br0" timeOffset="24466">17738 3409 15625,'-3'1'2380,"0"0"-16,3-1-2347,80 41-1600,-37-24 1557,10 9 1,2 0-1173,-7-8 1081,-3 4-7,-6 1 82,-1 13-48,-17-8 23,-5 10-90,-32 1 95,-3-10 34,-19 7 56,2-14 56,-5-3 51,-2-5 451,1-4 8,-14-5-236,19-5 1289,-7-5-1232,24-4 21,5-5 468,5 0-551,5-2 50,10-11-330,5 4-40,11-11-5,20-4-17,-3 8-11,-11 10 0,1 0 0,19-7-848,3-1 848,2 3 0,3 1-3,-15 9 1,2 1-1,-11 3 0,1 0 3,9-3 0,-1 2-2995,14-6 2995,-4 2 11,8-5 11,-14 2 62,-6 2 101,-21 0-151,-14 11-29,-7-1-21,-4 5 814,-15 2-747,-22 17-40,6-3 2732,-9 15-2748,16 5-12,11-7 0,-2 11-11,15-13 0,4 0 89,2-2-83,5-1 10,2-1-4,6-2 4,4-1 12,4-3 0,4-1 12,3-4-740,4-2 739,1-3 12,1-3 16,-1-1 586,-2-3-552,-4-3 11,-2-4-3119,-5-3 3159,-2-2-252,-2-3 268,-3-2 503,-3-1-357,-2-23-236,-6 13 12,-3-16-23,-5 21 6,-4-1 5,0 3-5,-2 2 3266,-2 2-3272,-1 3 22,-10-1-3021,5 7 2960,-6-1-5,10 8-63,3 1-44,3 2-33,3 0-242,3 5 147,3 2-96,2 5-118,2 0-128,5 1-276,3 2-351,7 0-488,4 1-779,6-2-1551,6 0 4027,7-1 0,-18-6 0,1-2 0</inkml:trace>
  <inkml:trace contextRef="#ctx0" brushRef="#br0" timeOffset="25033">19062 3310 23819,'-5'-21'90,"4"6"-45,10 34-12,1-1-1777,4 2 1772,0 1-33,2 0 27,-1 1-10,0 0 16,2 8-17,-6-9 0,2 4 6,-9-12 1406,-2 1-1283,-1-6 50,-1-1 529,-1-5-512,-1-2-28,-3 0-33,0-3-11,-2-2 122,-4-8-33,1-8-67,0-8-112,5 2-3404,6-1 3376,4 8 0,4 0 0,3 3-6,2 1 11,14-2-22,7 3-2279,3 4 2273,3 6 6,-9 5 2063,3 4-2091,0 2 23,0 4-46,22 14 40,-22-8 6,16 11-430,-28-13 435,0 0 6,0-1-6,0-1 5,1-2 1,-1-2-29,1-1 35,-1-4 3091,11-2-3014,7-20-50,-8 4 250,0-17-255,-21 5 33,-3-19-39,-4 7 6,-2-16-6,-5 23 0,-2 0-11,0-18-6,-1 17 0,0 0-192,-1-9 231,-2 5 12,2 4 10,-1 5 96,-3-4-67,2 12-3105,-1-1 3082,4 12 6,-1 3-129,3 3 602,0 2-579,0 5 11,2 5 22,-2 6-28,2 21 6,0-1 2804,5 17-2866,4-8-45,6 5-1437,7 1 1298,4 3-79,6 1-56,4-2 139,-16-26 1,1-1-65,0 0 1,1-1-501,24 19-398,2-3-433,0-7-1158,-2-6 2118,4-2 0,-25-13 1,-1-2-1</inkml:trace>
  <inkml:trace contextRef="#ctx0" brushRef="#br0" timeOffset="25262">19778 3154 19221,'-11'-4'3114,"2"1"-2363,9 3 878,0 0-5785,87-54 4262,-35 36-73,-15 0 1,6-4 0,1 3-367,1 9 0,0 3 0,-4 1 366,-6 0 1,-2-1-645,24-4 1,-5-1 660,-26 5-16,-7 0-17,-7 3-79,-4 0 1467,-5 3-2883,-2 0-1177,-8 3-6581,2 0 9849,-6 0 1,6 0-1,2 0 1</inkml:trace>
  <inkml:trace contextRef="#ctx0" brushRef="#br0" timeOffset="27070">25193 10919 8500,'0'-8'4213,"0"2"-2410,0 6-235,48-68-963,-19 33-135,5-10 1,3-1-3552,6 5 3795,-10 11 0,2-2-392,-8 9 0,1-1 250,8-8 1,0-1-369,-9 10 1,-1-1-369,0 0 0,1-1 284,0-2 1,0 0-296,0-1 1,1 0 255,-1-1 1,1-1 701,-1 0 0,1-1-733,-1 0 1,-1-1-9,0 0 0,0-2 16,9-17 1,0-1-754,-8 11 0,-2 0 706,9-13 0,-3 0-8,-9 14 0,-3 2-1,0-1 1,-1-1-571,-3 0 1,0 0 572,-2 1 1,-1-1 19,0-14 1,-3-2-111,-2 1 0,-1 1 96,-1 0 0,-1 1-8,-3 6 0,-3 4 25,-2-14-6,-4 3 6,-1 18 0,-1 1-16,-5-18-15,4 21 0,-3-1 8,-2 5 1,-1 1-835,-12-12 823,-11-7-16,-9 15-327,9 11 337,-15 0 921,-7 13-926,28 6 0,-1 1-339,1 2 0,0 1 322,-26 7 1,25 2 1435,5 1-1441,4 0 28,4 2 2136,3 0-2142,3 1 371,-3 6-337,3 0 5,-1 1 3381,3-3-3386,5-8 0,-2 0-6,1-2 6,0-1 0,0-2 5,2-1 1,1-2-7,2-2 57,2-1 95,2-1 258,0 0-387,4-3-33,-2-2-62,7-12 44,-2 1 1,5-7-22,1 3 21,2-2 1,3-2-6,3-2-3352,4 1 3363,2-1 6,0 0-474,2 2 474,-4 1-253,-1 4 309,-5 3 6,-4 5 33,-5 3-5,-4 2 3006,-3 3-3029,0 2 591,-2 0-636,0-2 444,3 0-488,1-6 10,4-1 12,6-10 6,-1 4-6,5-7-17,1 2 17,-4 5 11,4-3 12,-4 3-18,-5 6 7,0-1-7,-6 6-16,-2 1 17,0 3-107,-2 0 95,-3 5 34,0 1-17,-5 7 6,-2 2 0,-10 11-6,2-3-316,-9 10 305,7-7 0,-3 2 11,-3 2-5,-2 2-1,-3 3-5,-2 2 14,7-9 0,0 0 14,-14 14-765,14-15 0,0 1 745,4-3 1,1-1-3,-10 11-68,-4 5 68,15-18-6,4-3-2592,4-5 2603,4-4-590,3-4 635,2-1 959,2-3-174,1 0-658,4-6-110,1 0 2999,6-7-2999,9-4-34,-1 2 1049,7-3-1065,-6 6-3055,0 3 3043,-1 0 12,-1 3-12,4 1-11,-7 2-6,2 1-11,-5 4-27,1 1-29,2 5-90,2 2-145,4 3-1507,13 14-1226,-5-5 3041,14 14 0,-26-23 0,0 1 0</inkml:trace>
  <inkml:trace contextRef="#ctx0" brushRef="#br0" timeOffset="28166">24268 11074 22750,'2'47'0,"0"1"0,0-3 0,-1-5-28,-1 3 11,-1 1-1657,-2-1 1669,-3 0-3263,-3-2 3268,-2 0 0,-9 9 975,3-16-942,-7 6 1,4-20 16,-1-4 12,-1-4 11,0-5 5,0-4 586,1-3-585,2-6 10,0-4 18,3-7-12,-3-14-33,5-15 1908,2-1-1925,6-8-6,7 11-22,3-5 28,4-4-521,5-2 515,2 0 6,4 2-1765,1 2 1748,4 5-3,-6 17 0,4 0-173,1 3 1,2 1 147,-1 0 0,2 3 387,24-12-393,-13 19 6,0 5-1913,-2 4 1891,0 4 11,-2 6 1253,-3 3-1286,8 17 27,-12-1-1787,4 11 1788,-16-6 4,-4 4 188,-5 1-176,-6 1 0,-7 1 5,-8 1 1,-7-1-1,-8 0 18,-5-1-1,-5-2-11,-2-2 12,-2-2-6,1-4 27,2-4 7,4-4 5,8-3 2134,5-4-2207,7-2-11,9-4 17,4-1 34,6 0 3233,3 1-3184,3 1 1,7 1 6,5 1-18,7 0-10,6 0-23,8 1-154,4 0 143,5-1-11,3 1-29,-14-2 1,3 0-40,2 1 1,0-1-1286,-1 0 1,0 1 1231,-2-1 0,-4-1-221,12 0-232,-3 0-115,-5-2-303,-2-1-369,-4 0-488,-1-1-4111,9-7 1210,-12 0 3375,5-4 1369,-20 2 0,-6 5 0,-5 1 0</inkml:trace>
  <inkml:trace contextRef="#ctx0" brushRef="#br0" timeOffset="29081">25085 11349 18499,'-39'-9'435,"0"0"0,3 0 0,10 4-261,23 5 313,2 0-218,6 2 523,1 0-292,14 6-332,-3-3 232,19 4-327,-12-5 87,10-1-110,-11-2 0,-1-1 327,8-4-304,-9 0 112,9-11-90,-17 4-22,3-8-12,-10 4-5,-1-3 0,-3 0 68,-2-7-35,-8 3-50,-1 0-16,-8 6 5,3 9 0,-5 1 0,-1 2 5,-2 3-3397,-2 0 3381,0 3-1388,1 2 1377,1 4-12,2 2 1,-3 11-1811,7-4 1804,0 10 1806,9-5-1799,1 2-23,4 0 1309,3 11-1511,13 3-167,12 11-2146,6-11 2207,6-4-28,-3-15 1,1-3-309,11 4-269,1-4 0,0-4 296,-1-6 113,13-2-269,-4-12-1049,-16 0 1721,11-8 1683,-10-5-1336,-12 4 90,4-8 1789,-13-2-1637,-7 6 66,-1-6-1558,-8 9 1642,-2 0-5,-2 2 2110,0 0-2255,-3 2-101,-3 1 183,-4 1-32,-20-7-376,8 9-22,-15-4-2296,14 11 2234,0 2 2252,2 3-2285,2 3 0,2 4-12,2 2-307,2 4 291,2 0 3178,0 12-3178,4-6 0,1 7-45,6 0 23,3-8-40,8 12 45,1-15 33,4 1 7,-5-9 551,4-2-473,-4-4 27,2 0 171,1-9-58,1-5 67,6-9 61,-1-7 23,-3-2-173,-5 7-7,-4 2 174,-3 4-195,-2 7-35,-1-2 68,-2 7-213,0 2-280,0 1 168,-1 7 118,0 1-6,0 15 0,0-5 5,3 7-10,3-6-3399,5 0 3388,4 0-1064,5-1 1069,3 0-502,3-2 507,2-2-16,3-2 11,-1-4 11,1-1 0,0-4 0,7-5 2614,-3-6-2558,2-9-45,-14-1 0,-8-3 1,-9 2-7,-2 1-1629,-2-2 1635,-4 0-1649,-1 0 1649,-4 0 17,0 1 0,-1 2-39,0 0 34,1 1 44,-3-8-28,3 7 2269,-1-6-2252,2 4-12,2 7 3365,-1-2-3409,4 9 0,0 1-17,2 2-515,-1 2 409,3 8-392,4 3 83,1 5-156,2 1-1366,-1 1 363,-2-3-1367,1 2 2958,-4-5 0,-1-5 0,0-2 0</inkml:trace>
  <inkml:trace contextRef="#ctx0" brushRef="#br0" timeOffset="29564">25881 11122 24267,'-48'-36'404,"10"7"-348,38 29-34,0 0-28,1 2 29,2 2-12,4 5 0,13 12-11,13 8-1691,-7-6 1,0 0 1702,23 18-15,-23-20 0,-2-1-3,13 9 12,-2-1-425,-3-2 408,-3-2-17,1 6 17,-11-3 5,-4-3 6,-13-4 11,-8-9 3190,-5 0-3195,-6-1 5,-4-2 0,-4 0 610,-2-3-537,-13-2-16,9-3 144,-15-10-66,22 2 179,-7-17-162,17 7-1,0-8 17,9 4-22,3-1-3414,3-1 3352,5-2 67,16-12-70,6 13 1,4 0-71,-6 4 1,2 2-307,11-4 1,2 5 294,13 2-5,4 3-6,0 1-3,-17 6 0,-1 1-19,19-3-18,-24 3 1,0 1-453,16-3-68,-19 2 2545,0 0-4315,-20 2 1557,-5 0 1,-5 1 0,0 0 0</inkml:trace>
  <inkml:trace contextRef="#ctx0" brushRef="#br0" timeOffset="32129">19540 6621 20263,'-19'-35'408,"5"5"-346,17 18-12,3 0 18,3-2-1,1 1-22,1 0-1,1 1 46,8-2-34,-5 5-11,2-1-12,-7 5-27,-2 3-12,-1 1-5,-2 1-11,11 4 16,-6 1-55,19 18 27,-15-7-11,6 11 0,-12-11 17,-2 3 12,-3-1 4,-1 2 18,-3 7 11,-1-6 11,-2 5 22,-2-10 129,-5 4-67,1-7 6,-3 4 5,1-9 12,2-1 10,0-2 18,1-1 235,2-1-213,3-2-12,1 0 667,3-1-845,6 0 5,0 0 11,16 1-22,7 7 5,4 0-5,3 7-73,16 17 50,-19-10-19,-1 7 0,-1 1 19,-11-1 29,5 16 27,-22-23 12,-7-1 78,-18 6-62,-2-7-5,-18 3-3381,5-8 3364,-5-3-6,-2-1-657,12-5 0,-1 0 641,-14 1-209,10-3 0,2-1 102,0-1-106,-2 0 207,17-9 0,11 6 0,2-6 0</inkml:trace>
  <inkml:trace contextRef="#ctx0" brushRef="#br0" timeOffset="34989">21614 6441 19456,'-3'-3'-154,"0"1"1055,3 2-151,-66-4-332,35 8-500,-12-3 1,-1 2 298,8 14 103,-4 3-164,-3 5 420,-1 2-305,5 5 1,0 2-1470,15-11 1,1 1 1139,-12 12 1,4 4-44,14-5 1,6-1 118,-4 19-334,8-17 1,2-1-301,4 12-14,13 14 41,1-17-445,10 8 538,-2-20-312,3-4 652,2-3 260,3-2 1292,0-3-1177,2-3 55,1-2 22,-2-5 66,-1-2 13,-4-4 748,4-1-798,-11-3-37,2-3-86,-9-3-118,-3-4-79,-1-4-37,-1 0-15,-1-4-15,-1 1 924,-2-10-493,-1 0 647,-2-1-826,-4 4-2983,-1 10 2905,-4 1-28,-8-4-128,-10 5-2286,-3 0 2257,-6 6-50,5 5-404,-20 5 2034,9 1-2554,-14 7-1769,16-1-5709,5 2 8525,7-2 0,14-5 0,7-2 0</inkml:trace>
  <inkml:trace contextRef="#ctx0" brushRef="#br0" timeOffset="44763">18326 6930 15083,'3'-2'2260,"-1"0"4527,-2 2-6656,-2-1-54,0-3-40,-2-2 70,0-11-73,2 3 0,2-28-70,4 18 64,3-16 0,3 20 0,1 2-6,1 2-11,0 2 23,9 0-45,-4 5-6,6 0-5,-7 7-1,3 1 1,1 4-1,2 2-16,2 6 17,0 3-2842,2 3 2819,0 4-211,9 15 244,-9-5 2,-8-3 1,-2 2-56,-4 8-25,-8-2 1,-5 0 16,-12 8-173,1-14 0,-3 0 207,-20 11-17,-9 2 14,5-12 1,-3 1-740,8-8 0,0-1 772,-13 8 0,0-1 20,13-11 0,1-1 11,0-1 1,2-1 7,1-3 1,0-1 76,-21 7 22,7-7-391,9-6 419,8-4-22,8-5 221,7-7-261,6-2-11,7-8 398,15-5-415,4 5-5,10-5 1035,-1 9-1064,3 2-10,2 4-1,5 3-19,-8 5 0,2 1-3,21 1 638,-17 1 0,0 2-717,21 5-173,3 3-8,-30-4 0,0 1-261,0 0 0,-1 0-586,1 2 1,-1 0-7996,22 8 9102,-9-2 0,-21-7 0,-10-4 0</inkml:trace>
  <inkml:trace contextRef="#ctx0" brushRef="#br0" timeOffset="52903">17551 7065 23393,'1'-42'590,"0"-1"1,0 3 0,0 11-782,-1 26 38,0 0-490,0 3 518,0 5 100,0 1 52,0 7-167,1 14 106,0-2 27,0 15-543,-1-6 556,-2 2-99,-1 1 28,-4 1-122,1 0 11,-2 0 44,-1 10-37,1-13 21,1 5-36,3-20 96,1-4-49,1-6 258,2-3 745,-1-3-75,1-3-664,-2-19-225,-1 2 566,-2-19-510,-2-9 104,-1-8-627,-1-4 572,2 1 10,0-7-3209,1 14 3208,4 16 1,-1 0 40,1-9 11,2 4 2,0 4-507,0 4 502,2 6 421,1 0-391,1 9 2598,-1 1-2654,-1 10-81,-2 1-21,3 8 6,2 12 18,1 4 756,2 10-788,-3-2-21,-1 3 28,-1 21-3,-1 6-98,-3-17 1,-1 0 266,0 15-39,-3-3 9,1-33 20,0-1-12,0-5-107,0-3 16,0-4 226,0-4-124,2-2-24,-2-3-70,0-3 809,-7-11-888,2-2 110,-5-9 6,5 2-23,1-3-11,2-1 28,4-17-28,3 12-11,3-11-6,4 16-56,2 3-33,0 5 63,-1 4-116,1 5-141,-2 3-226,1 4-562,1 5-1384,-1 5 2478,2 9 1,-5-7 0,-1 1 0</inkml:trace>
  <inkml:trace contextRef="#ctx0" brushRef="#br0" timeOffset="53463">17195 8373 11451,'-42'4'1032,"0"-1"1,3 0-1,10-1 625,21-2-627,4 0 590,2 0-948,1 0-426,6-3-185,4-2 7,9-5 298,9-3-304,2 3 0,4 1-48,10-3 0,4 2-1124,1-1 1,1 2 1092,4-1 1,1 2-105,4 1 1,3 0-400,-8 2 1,3 0 0,-2 1-848,-9-1 1,-1 1 0,2 0 1366,10 0 0,1 0 0,-11 0 0,-1 1 0,-3-1 0</inkml:trace>
  <inkml:trace contextRef="#ctx0" brushRef="#br0" timeOffset="54153">17425 5533 17003,'-56'2'738,"0"0"0,5 0 1,5-1-4,3 1-427,6 0 34,6-1-14,6 0-36,6-1-34,5 1-207,6-1-109,3 1-52,3-1 369,2 0 8,4 1 25,3-1-39,8-1-56,8-1 10,31-6-1106,-2 1 912,-14 2 0,3 0 6,-7 1 0,1 0-23,3 0 1,1 0 11,2 1 1,0-1 5,3 0 1,-1 0-826,1 1 1,0-1 792,-2 1 1,3-1-149,14-1 0,1 0-9,-17 2 0,0 0-81,12-2 1,-3 1-674,11-1 899,-23 2 0,-2 0 1,-2 1-1,7-1 1</inkml:trace>
  <inkml:trace contextRef="#ctx0" brushRef="#br0" timeOffset="66605">4470 3693 17944,'14'-44'683,"0"0"0,-2 1 1,-3 16-466,-8 26-167,-3 1-23,-1 0-56,-5 3-23,-18 6 51,1 3 12,-17 6-320,4-1 327,7-2 1,-1 0 8,-17 8 0,8-4 0,0-1 12,-3 1-1,-9 2 78,16-9-50,13-5 6,-1 0 0,14-5 28,2-1-84,5-1-62,1 1 0,2-1 17,1 4 447,-2 9-357,1 3-12,-4 9 68,-1 17-45,-1-4-1932,-1 17 1937,0-8 1,2 4-823,-2 3 794,3 2-2490,1 1 2468,2 0-11,3-3-257,4-19 1,1 0 223,6 17 2,-2-21 0,2-1-37,10 8-66,15 4-43,-6-21 0,2-2-75,22 11 67,-20-17 0,0-5-319,10-5-1021,3-7 499,5-4-704,4-8-211,-26 6 1,0-1 1923,7-4 0,-2 0 0,4-1 0,-1-1 0</inkml:trace>
  <inkml:trace contextRef="#ctx0" brushRef="#br0" timeOffset="66871">5721 3488 25394,'-39'46'302,"7"-1"-280,27-8-1809,0 2 1782,2 1-74,2 19-10,2-14-391,2 3 1,1 1-355,3 2 167,-2-11 1,1-1-1440,2 2-6087,0-2-539,0-5 8732,-2-7 0,-2-14 0,-2-5 0</inkml:trace>
  <inkml:trace contextRef="#ctx0" brushRef="#br0" timeOffset="67079">6397 4002 22779,'-2'55'-139,"0"0"1,-1-3 0,-1-5-444,-8 0-751,-4 2 1333,-1-5 0,0-3 0,3-3 0,-11 19 0</inkml:trace>
  <inkml:trace contextRef="#ctx0" brushRef="#br0" timeOffset="68951">7778 3700 14572,'1'4'929,"0"-1"1922,-1-3-2727,-3 8 21,0-4 6,-2 6 1,0-5-6,-2 0-12,0 1-5,-2-1 0,-2 0 17,-1 0 10,-1-2 24,-1 0-12,0-2 0,2-1 5,0 0 1,2-2-1,2 0-10,2-4-18,2-2-33,1-2-28,2-4-11,0-2 39,5-16 34,6-4-46,1-1 102,13-2-96,-10 20-619,6-3 592,-6 11-40,0 2-22,1 4-203,3 2 203,0 3 6,13 10-12,-8 3-6,8 11-5,-10 2-11,-1 5-2662,-3 5 2634,-2 3 0,-5 2-111,-5 2 106,-3 0 4,-8 2 6,-4-11 0,-3 0 6,-12 20-175,5-18 1,-1 0 180,-16 14 19,17-26 0,-1 1 3,-10 8 0,0-1 11,7-9 1,0 0 7,-5 4 1,-2-2 121,-20 5-24,17-14 23,-7-3 12,20-11 10,3-8 3134,3-11-3162,6-1-2840,2-9 2829,7 4 393,5 0-398,2 0 0,5 1-18,2 1-10,3 3-12,2 1 29,15-2-79,-5 8 0,13-2-17,-7 11-5,3 0-29,3 6-38,1 3 2933,1 6-3345,-14-1 0,2 3-1602,1 2 0,0 2 2075,2 2 0,-1 0 0,8 7 0,-20-11 0</inkml:trace>
  <inkml:trace contextRef="#ctx0" brushRef="#br0" timeOffset="70936">9107 4051 17630,'-4'-6'980,"0"2"-767,4 4-145,0 0-752,-47 36 6,36-13 185,-12 3 1,4 2-2239,26 3-1733,6 1 4464,5 4 0,-9-18 0,1 0 0</inkml:trace>
  <inkml:trace contextRef="#ctx0" brushRef="#br0" timeOffset="71450">9658 3727 15552,'-1'-5'644,"0"1"560,1 4-1120,28-61-2780,-12 43 2738,3-16 0,3 5 8,0 25 47,0 2-75,1 1 600,-1 4-622,8 9-2699,-8 2 2687,5 8-696,-3 7 685,-7-6 87,4 8-81,-9-10 1,-2-1 4,-3-1-4,-2-1 44,-3 6 11,-6-6 22,-2 3 7,-6-6 32,-3-2 35,-3-1 475,-20 3 24,8-8 2157,-7 0-2354,16-7 17,10-3 2437,4 0-2504,1-2 461,4 1-652,0 0-84,2 1-61,0 0-12,2 0-10,2 1-12,3 0-1,2 0-10,4 1 0,2 0 16,15 8-22,-4-1-28,26 13 11,-17-4-11,11 7 5,-13-4-647,-4 2 653,-2 0-5,-5 0-3156,-5 1 3184,-5-1-2120,-6 0 2148,-3-2-23,-5 0 12,-5-1-17,-7 1 283,-5 0-312,-7-2 1964,-4-1-2031,-4-3-72,-2-2-85,-1-2-122,1-4-247,2-2-2661,-5-5 3277,12-3 0,5 1 0,14 1 0</inkml:trace>
  <inkml:trace contextRef="#ctx0" brushRef="#br0" timeOffset="71660">10796 3936 18760,'-12'48'-32,"1"1"0,0-4 1,4-7-176,8-8-3617,0-1 2867,0 2-1217,-1 1 2094,0 3 1,0-15-1,0-3 1</inkml:trace>
  <inkml:trace contextRef="#ctx0" brushRef="#br0" timeOffset="72092">11609 3398 15017,'-47'20'147,"1"0"1,2-1 0,7 3 1259,10 15-1356,0 5-18,1 4-16,2 2-518,3 0 507,2 0 5,4-1 1080,3-2-1086,6-2 1,2-1 1526,4-4-1544,5-3 898,4-5-892,14 5-28,11-6 34,2-4-5,6-8 10,-12-11-349,13-3 377,-12-5 526,15-8-419,-18-9-39,-2-2 5,-10-3 17,-9 5 6,-4 0-6,-1-1 101,-9-7-140,-1 9-33,-9-4-6,-2 12-6,-5 3 0,-3 4 51,-23 3-51,10 6-17,-16 3 278,16 5-300,-12 11-12,16-3-16,-7 8-224,18 2-61,11-7-202,2 7-1227,20-3 1460,19-5-4675,6-2 4888,22-9 0,-30-10 0,1-2 0</inkml:trace>
  <inkml:trace contextRef="#ctx0" brushRef="#br0" timeOffset="72502">12113 3450 23938,'-3'-40'13,"-1"1"0,1 2 0,6 9-2,22 21 1,3-1-12,3 1 16,3 2-4,17 1-7,-12 2-33,11 1 28,-18 4 0,-2 1 0,-3 3 352,-2 2-358,4 9 0,-11-3 138,3 8-110,-12 20-5,-4-12-12,-4 1 1,-2 0 0,-3 4 54,-3 12-60,-2-13 6,0 1-1,-1 1-19,3-4 0,0 1 3,-1 10 103,3-11 0,0 0-103,4 2-212,3 0 206,2 0 11,4 0 1,4-1-1,1-1-11,2-2 0,0-2-22,-3-1 11,-3-1 6,-4-2-23,-15 8 11,-7-9-2070,-16 7 1987,-7-12-267,4-7 0,-4 0-168,8-3 1,-2-1-911,-12 2 0,-1 0 1462,6-3 0,4-1 0,-4 0 0,1 0 0</inkml:trace>
  <inkml:trace contextRef="#ctx0" brushRef="#br0" timeOffset="73594">3442 5990 19249,'-6'1'-751,"0"1"975,6-2-179,0 0-1076,90 4 991,-59-5 1,3 0-399,12 1 0,7 0 1,-3-1 400,4-3 1,-1-2 5,6 0 0,1-1 20,-17 3 0,1-1 0,-1 0-877,4 0 1,-1 0 0,2-1 887,2 0 0,0 0 0,1 1-575,1-2 1,1 1-1,4-1 612,-10 1 0,4 0 0,1 0 0,1 0 0,0 0-187,4-1 1,1 0 0,0 1-1,3-1 1,1 0 199,-8 1 0,2-1 1,2 1-1,1-1 1,-1 0-1,-1 1 1,-2 0-99,1 0 0,-2 0 0,0 0 0,-1 0 0,0 1 0,0-1 115,10-1 0,1 1 0,0-1 0,-2 1 1,-3 0 23,0 0 0,-4 0 0,0 1 0,1 0 7,1-1 0,1 1 0,0 0 0,0 0-6,1 0 0,0 0 1,0 0-1,0 0-17,2 0 1,0 0 0,0 0 0,0 0-18,0 0 1,0 0 0,1 0 0,4 0-4,-8 0 0,4 1 0,3-1 0,-1 0 0,0 0 0,-4 1-31,-1-1 1,-2 1 0,-2 0 0,3-1-1,5 1-1,-6-1 1,5 1 0,4-1 0,1 0 0,0 0 0,-1 0 0,-4 1 0,-4 0-12,6-1 1,-4 0-1,-3 1 1,1-1-1,4 1-7,-8 0 1,2 0 0,2-1-1,1 1 1,-2 0 0,-1-1-1,-3 1 0,5 0 1,-3-1 0,-2 1-1,0 0 1,1 0-2,1-1 1,-1 1-1,1-1 1,0 1 0,-1-1-3,1 0 0,-1 0 0,0 1 1,1-1-1,-1-1-4,-1 1 1,0 0 0,0 0 0,1 0 0,3-1 1,-5 0 1,1 0 0,2 0 0,2 0 0,-1-1 0,1 0 0,0 0 12,0-1 1,0 1-1,1-1 1,0 0 0,0-1-1,2 1 1,1-1 9,-6 0 1,2 1 0,1-2-1,1 1 1,0-1 0,-1 1-1,0-1 1,-2 1 0,-1-1-6,4 0 0,-2-1 1,0 1-1,-2 0 1,0-1-1,-1 0 1,0 1 1,6-3 1,1 0-1,-2 0 1,0 0-1,-3 1 1,-2-1 11,6-2 0,-3 0 0,-2 0 1,1 0-5,-1-1 0,0 1 0,0 0 0,-1-1-2,-2 0 1,1 0-1,-1-1 1,-1 1-6,-2 0 0,0 0 0,0-1 0,2-1 7,-2-1 0,3-1 0,0 0 0,1-2 0,-2 0-10,-1-1 0,-1 0 0,0-1 0,0-1 0,0 1-13,-1 0 1,0 1-1,-1-1 1,-1-1 0,-1 0 59,5-4 0,-2 0 0,-2-2 0,-3 0-46,-4 0 1,-2-1 0,-2 0 0,-1 0-9,0 0 0,-3 0 0,0-2 0,7-8 1,1-2-1,-6 2 6,-4-3 0,-5 2 415,-3-1 0,-3 0-424,-4 3 1,-4-4 13,-9-5 0,-6-7 1,-4 3-21,-5 7 0,-5 2 0,-1-1-6,-1-10 0,-2-2 0,-4 6-99,-3 10 0,-5 5 0,1 3 103,-11-5 0,-1 3 2,-4 0 1,-3 1-1,16 12 0,-2 1 0,0 0-91,-2 0 0,-1 0 1,-1 1 91,-2 0 1,0 1 0,-1 1 31,-1-1 0,0 1 0,-4 0-35,-1 1 0,-5-1 0,-1 1 0,-2 0-1,10 4 0,-1 0 0,0 1 0,-3 0 0,-1-1 1,-1 1 0,-3 0 0,-1 0 0,-1 0 0,2 1 0,2 0-3,-2 1 1,3 0 0,0 1 0,-1 0-1,-3 1 5,0 1 1,-4 0 0,-2 0 0,1 1 0,3 0 0,4 2-5,-3-1 1,6 1 0,0 1 0,-6 0-72,7 0 0,-4 1 1,-4 0-1,-1 0 1,2 1-1,1-1 1,6 1 72,-13 0 0,6 1 0,1-1 0,-4 2-14,11-1 1,-2 0 0,-2 1 0,0-1-1,0 1 1,0 1 14,-3 0 1,0 1 0,0 0 0,0 0 0,1 0 0,2 0-2,0 1 0,2-1 0,1 0 0,0 1 0,-4 0 0,-1 0 0,-1 0 0,-2 1 0,-1 0 0,0 0 0,1 0 1,7 0 1,0 1 0,0-1-1,-1 1 1,1 0 0,2-1 0,1 1 0,-9 1 0,4-1 0,0 0 1,-1 1-1,-3 0-1,8-1 1,-1 0-1,-1 1 1,-1-1 0,-1 1-1,1 0 1,1 0-4,-1 0 0,1 0 1,0 1-1,0 0 1,0 0-1,-1 0 1,0 0-3,-2 0 1,-1 1 0,1-1 0,-1 1 0,-1 0 0,-1 1-1,-2-1 1,7 0 1,-2 0-1,-1 0 1,0 1 0,-2 0-1,1-1 1,0 1-1,0 0 1,0 0 2,1 0 1,0 0 0,-1 1-1,0-1 1,1 1 0,0-1-1,1 0 1,1 0 0,2 0-1,-6 1 1,2 0 0,1-1 0,1 1 0,1-1-1,0 0 1,-1 1-2,-5 1 0,-1 0 0,0-1 0,2 1 0,2 0 1,3-1-3,-9 1 0,5 0 0,1 0 0,-1-1 39,1 2 1,-1-1 0,1 0 0,0 1-43,2-1 1,-1 0-1,1 1 1,-1 0 18,2-1 1,0 1-1,0 0 1,0 0-24,1 0 0,1 0 0,-1 0 1,1 1-1,2-1 0,0 0 0,0 0 0,-3 2-8,-1-1 0,-2 2 0,-2 1 1,1-1-1,4 0 8,0-1 0,3 0 0,0 0 1,-2 1 1,3-1 0,-2 1 0,-1 0 0,0 0 0,2 1-66,-8 2 1,1 1-1,2 0 1,2 0 48,-2 0 1,4-1 0,-3 2-19,6-2 1,-3 0 0,2 1 0,4-1 17,4 0 1,4-2 0,0 1 325,-15 5 1,-1 4-358,1 1 0,-3 5 0,5-3 33,3-1 1,2 1 14,2 0 1,-2 2 0,7-3 4,11-4 0,6-1 1066,-19 23-1063,6-1 1350,10 0-1361,4 1-12,8-1 23,5 0 0,5 1 12,6 1-10,4-13 1,7 3 16,17 10 1,5 1-17,-6-7 0,3-1-227,-1-8 1,3-1-1,-1-4 224,4-2 0,0-2 5,5 1 1,1 0-3,3 0 0,3-1-3,2 0 0,2 0 3,1-1 0,8 1-2,-17-8 0,7 1 0,2 1 0,0-1 0,-5-2-420,10 3 1,-5-1-1,5 0 421,-8-2 0,3 2 1,3-1-1,1 0 1,-1-1-172,2-1 0,3 0 1,-1-2-1,-2 1 0,-3-2 170,-6 0 1,-3-1-1,-1-1 1,5 2-67,6 0 0,6 1 0,1 0 0,-3 0 0,-5-3 67,1 1 0,-5-3 0,-1 1-2,4-1 0,-1-1 0,1 0 3,0 0 1,0-1 0,1-1-10,0 0 1,1-1-1,0 0-11,2-1 1,0 1-1,0-2-30,2 0 1,-1-1-1,2-1-15,-15 1 1,1-1 0,-1 0-1,1 0-169,1-1 0,1 0 0,-1-1 0,1 0-687,2 0 1,0 0 0,0-1 0,-1 0-2037,13-1 0,-1 0 1,-2-1 2953,-3 2 0,-2-1 0,-6 1 0,-4-1 0,-6 2 0,9-1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6:42:42.00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2391 1043 30358,'-9'-42'-577,"0"1"0,1 3 1,2 8 7,3 22-373,2 6 395,-1 4 879,4 8-1616,6 18 1018,1 2-777,6 16-2148,-4-4 3027,0 5 10,-6-11 0,-1 1-2086,2 23 1825,-3-21 1,-1 2-921,-3 2 0,-1-1 806,0-9 1,0 0-15,-2 9 1,-1 1-1251,0-7 1,-1-1-880,-4 23 941,0-6-1,3-22 1262,2-20 2980,0-6-1887,-1-7 2496,-4-16-3463,3-3 68,-2-15 1192,4 1 184,0-5 265,0-7-3258,2-3 3096,0-4 343,1 13 1,2 0-677,-2-20-196,2 21 0,0 1 522,1-9-312,1 17 1,-1-1-136,2-11-2262,0-10 1802,-1 23-1205,5-15 746,0 21 1250,13-15-1230,-2 29 540,26-4-782,-9 9 2144,17 0-2040,-9 5 135,4 4-47,4 3 2656,2 8-2745,4 5-689,-1 7 753,-18-2 1,0 4-120,-4 4 0,-2 2 159,-1 0 0,-3 0 34,-8 1 0,-6-1-79,-6 11 129,-14 0 104,-6-15 0,-7 1 67,-21 8 0,-5-1-62,8-6 1,0-1-620,-15 4 1,0-4 624,22-16 0,1-2 0,-10 4 0,0-2-2340,-16 4 2309,21-9 1,3-3-180,-4-2-106,7-6-1048,8-7-1400,7-4 2750,6-9 0,5 9 0,1-1 0</inkml:trace>
  <inkml:trace contextRef="#ctx0" brushRef="#br0" timeOffset="432">3335 1286 32085,'22'8'-1727,"2"-2"1271,1-8 864,12-4-2,-2-6 89,16-16-1903,-20 6 1827,-1-9-635,-18 11-2369,-3-1 2402,-2-3-341,-4 0-115,-1 0-1997,-5 0 1642,-1 2-79,-5 2 1236,-3 3-752,-10 1 386,3 8 2249,-9 1-2185,5 7-37,-3 5 105,-25 20-40,18-5 2313,-16 18-2193,26-12-107,-3 17 36,9-9-2015,0 11 2042,12-14-10,2 1-350,15 12-450,15-1 139,8 0-207,13-8-269,-4-15 84,5-4-1563,-11-7 1,1-1 2660,-5-2 0,-1-1 0,25 3 0,-27-5 0</inkml:trace>
  <inkml:trace contextRef="#ctx0" brushRef="#br0" timeOffset="1186">4298 1138 21109,'-50'-13'390,"0"-1"0,2 2 0,6 9-267,-3 31-1335,1 1 1251,5 2-28,5 0-11,9-1-11,6 0 476,8-2-482,5-1-5,4-2-12,6-1 435,1-3-434,7-2 5,2-5 248,2-2-242,4-5 10,2-3 1,15-6 17,-7-5 22,10-6 752,-11-4-740,-1-3 235,0-4-185,9-14-17,-11 6-3296,5-9 3335,-14 10 0,-2 2-286,-3 2 336,-3 3 168,-2 2-112,-3 4 1,-2 3-40,-2 5 3195,0 3-3245,-7 5 371,-9 13-460,-15 15-43,4 5 0,-1 5-6,6-10 1,2 1-278,-7 11 0,3 1 298,-3 9 16,1 5-17,2 4-14,7-14 0,1 2-869,4-11 0,1 1 854,-3 10 1,2 0-44,0 15-6,6-5 11,6-5-34,7-6-22,4-6-2644,8-6 2572,4-9-29,3-5-73,3-10 1,2-3-74,3-10 6,1-5-157,2-8-67,0-7 629,2-6-747,0-5-16,1-5-39,-2-3 27,0-3 154,-12 12 1,1-1 397,-7 8 0,1 0 1056,5-9 0,-1 1-930,9-12 118,-3 1 106,-3 3 96,-4 4 117,-5 4 123,-2 3 589,-1-5-510,-7 13 1006,1-9-424,-7 17 382,-3 0-1278,-3 9 1044,0 4-1229,-1 4-50,0 2 5,-1 4 6,-2 4 40,-9 14-68,4-2-6,-6 10-3397,6-4 3380,3 3-5,2 1-28,4 16 12,5-12 4,11 18 1,3-27 11,8 3-2274,-2-16 2285,1-4-5,1-4 2033,0-3-2011,0-1 6,0-5 10,-2-2 51,8-11-16,-7 0 16,5-7 17,-9 2 5,-3-2-5,0-1-5,-3-2-18,-1-1 23,0 0 56,2-11-89,-3 10 3283,1-8-3266,-5 16 5,-3 2 16,0 4 328,-2 3-356,-1 3-38,-1 4-29,0 1-196,0 1-167,-1 2 55,1 3-146,-1 2-234,1 4-420,5 2-886,2 1-3282,7 1 5254,7 2 0,-9-7 0,1-1 0</inkml:trace>
  <inkml:trace contextRef="#ctx0" brushRef="#br0" timeOffset="1530">5634 1300 19563,'-6'0'3075,"2"0"-964,4 0-1893,-61 32-16,35-13-177,-9 0 0,4 1 31,18-4 6,10-6 6,2-1 16,3 0-6,3-1 23,5 0-34,5-2-28,3-2 1,19-2-12,-7-2 0,12-3 0,-12-4 16,11-10-285,-11 2 280,7-8-5,-14 3 5,-3-2-22,-2-3-3287,-2-1 3321,-4-1-784,-3 0 761,-4 1 17,-2 2-17,-3 3-406,-4 5 417,-3 2 147,-4 4-180,-4 4 27,-3 3 7,-2 2 4,-2 3 24,-3 2 2774,0 3-2781,-2 3-5,1 2 1073,2 1-1095,0 2-34,3 1 0,2 1 11,4 1 722,2 2-822,2 24-18,6-13-139,7 19-1200,22-5-239,2-12-3231,1-6 1,2-1 3173,4-2 1,2 0 0,-25-19 0</inkml:trace>
  <inkml:trace contextRef="#ctx0" brushRef="#br0" timeOffset="2230">1703 2292 20771,'-58'12'829,"1"1"0,3-2 1,5 1-300,16-4 0,3 1-485,-21 5 1387,13-2-1723,10-3 1075,10-3-961,9 0 2492,5-2-2878,10 0 2545,9 1-2459,14 0 501,9-2 1,5-2-1461,-3 1 1,3-1 1441,-1-1 1,4 0 0,-1 0-783,-3-1 0,1 0 1,0-1 608,5 0 0,1 1 0,2-1-369,3-1 1,2 0 0,1-1 732,3 1 1,1 1 0,0-1-421,-12 0 1,0 1 0,1-1 0,0 1 189,1-1 1,-1 1-1,3 0 1,3 0-45,-6 0 0,4 0 0,2 1 1,0-1-1,-1 0 0,-2 1-21,-1-1 0,-2 0 0,-1 1 1,1-1-1,3 1-1,1-1 1,2 1-1,2-1 1,0 1-1,-2 0 1,-3-1-26,8 1 1,-3-1 0,-2 1-1,1-1 31,1 1 1,-1-1 0,0 1-1,0-1-52,0 1 0,-1-1 0,0 0 1,0 1-28,-1-1 0,-1 0 0,0 0 0,0 0-2,-1 0 0,1 0 1,-2 1-1,1-1 16,-2 0 0,0-1 0,-1 1 1,0 0-169,-1 0 0,0 0 0,0 0 1,-1-1-310,15 0 1,-1 0 0,-1-1-341,-1 1 0,-1-1 0,-1 1-777,-6-1 0,0 1 0,-3 0 1758,16-2 1,-7 0-1,-23 3 1,-6 0-1,7-1 1</inkml:trace>
  <inkml:trace contextRef="#ctx0" brushRef="#br0" timeOffset="2713">7380 683 30643,'-4'-4'-642,"1"1"-50,3 3 1695,-71-20-923,20 31-205,-4-7 0,1 4-4410,5 27 4368,12 7-2766,24-18 2835,3 3 4,2 9-1047,5-9 328,0 8 197,4-13-66,3-2 71,8 4-4,-2-9 257,8 1 2866,4-10-2493,-4-4 13,9-4-25,-7-5 20,0-5-27,-2-3 376,5-12-186,-8 5 10,1-7-11,-10 8 84,-3-6-34,-9-6-157,1 8-33,-8 0 3341,4 16-3380,-1 3 80,-1 2-119,0 1-12,-1 2-106,-6 4-734,-7 20 45,6-2-4272,-2 16 262,14-8 4282,0 6 1,4-16 0,1 0 0</inkml:trace>
  <inkml:trace contextRef="#ctx0" brushRef="#br0" timeOffset="3031">7121 1499 23184,'-43'0'33,"1"-1"1,3 0 0,9 3-28,21 8 560,4 1-497,1 0 168,3 1-172,10 6-45,1-5 22,11 4 33,15-6-4,-3-4-585,15 0 550,-11-6 18,-1 0-2874,-3-3 2928,-3-1-2017,-5-2 1985,-5-3-13,-4-2 9,-4-1 412,-5-7-370,-4-2 2244,-5 0-2371,-4 1 35,-6 6 3163,-2 1-3168,-4 0-17,-1 2-73,-13 0-437,-3 5-252,-2 2-1086,5 7 1848,7 6 0,13-3 0,1 0 0</inkml:trace>
  <inkml:trace contextRef="#ctx0" brushRef="#br0" timeOffset="3872">4833 2354 16680,'-39'3'694,"0"0"1,-24 1-477,61-3 1414,2-1-1386,5 0 390,2 1-401,8-1-56,4 0 18,26 0-130,-2 0-344,-10 0 1,1-1 327,28-1-32,-27 0 1,1 0-1,4 0 1,0 0-1106,4 0 0,1-1 1100,2 1 0,1 0-3,3 0 1,1-1-1,1 0 0,0 0-14,1 0 0,0 0 9,-1-1 0,2 0-734,-7 0 0,4 0 0,-3 0 742,6-1 0,-1-1-11,-10 2 1,2 0 0,0-1-323,4-1 0,-1-1 0,-3 0 325,-2 1 0,0 0-1,20-3 1,-4-1-1,-6 0 7,-6 2 4,-3 0 181,-5 0-163,-2 2-23,-4 0 0,-3 0-5,-3 1 1480,-3-1-2068,16-4-584,-17 3-2614,12-2 3780,-17 5 0,-9 1 0,0 2 0</inkml:trace>
  <inkml:trace contextRef="#ctx0" brushRef="#br0" timeOffset="11401">9334 2741 21784,'32'-33'-39,"1"1"0,0 1 0,1 7-26,0 15 1,0 3-1251,4-2 1,1 0 1121,3-1 0,2 0-345,-1 0 0,3-1 1,1 0-1043,0 1 1,1-1-1,0 0-1124,-2 1 1,-1 0 0,-2 0 2703,14-2 0,-10 1 0,-15 4 0,-15 3 0</inkml:trace>
  <inkml:trace contextRef="#ctx0" brushRef="#br0" timeOffset="11619">9785 2625 23696,'-21'41'-56,"5"16"-89,15-17-68,4 15-879,3 5-892,1-10 1026,-2-18 1,0 0-2426,-1 16 3383,1 6 0,-4-25 0,1-2 0</inkml:trace>
  <inkml:trace contextRef="#ctx0" brushRef="#br0" timeOffset="11774">9648 3454 17738,'29'-44'102,"1"0"1,-3 2 0,-1 9 1147,0 12-1233,2 0-34,4 1-33,3-2-51,4 1-95,4-2-112,5 0 74,2 0-539,2 0-392,0 1-571,-3 0-913,-3 0-1239,-5-1-4070,-6 3 7958,-10 3 0,-11 8 0,-8 3 0</inkml:trace>
  <inkml:trace contextRef="#ctx0" brushRef="#br0" timeOffset="12342">10523 2795 24811,'-3'7'112,"-1"3"-79,-5 16-5,1 1-5,-3 2 5,-2 12-23,2 2-3257,1-1 3252,5-7 962,4-14-968,1 1 535,2-9-518,1 1 11,0-10 40,1-2 1795,-1-2-1790,3-3 6,0-2 17,8-15-39,-1 1 55,13-22-3442,-8 13 3381,7-10-6,-6 11-599,2 0 588,1 3 0,0 2-5,2 4-2074,-2 2 2051,0 5 16,-1 2 87,6 4 2051,2 4-2084,-1 6 262,-3 3-289,-9 5-24,0 3-13,0 1-4,-3 3-95,-1 0 15,-1 1 17,-2 0 1,1 0 3256,-2-1-3220,0-1 7,1-3 4,0 0 8,1-4 19,7-1-5,-5-6 2,6-2 6,-5-6-7,2-4 24,-1-5 11,1-3 27,-3-4 7,-1-2 10,-3-2 12,-1-2-11,-4-3 10,-1 0 7,-1-3 10,-1 0 7,0 0 32,0 2 453,0 2-480,0 3-675,0 2 663,0 5-22,0 4-16,0 3-18,0 3-27,-1 3-17,1 2-45,-1 1 703,3 9-675,3 0 6,2 11-1,5-1-16,2 4 0,3 3 5,4 1-10,3 2-7,2-2-78,15 10 12,-10-8-43,-7-5 1,-1 2-222,1 16 101,-4 0-67,-12-1-434,-14-13 142,-5-1-234,-8-2-415,-4-1-511,-5-4-878,-2-2-1406,1-5-4206,4-4 8261,6-3 0,9-3 0,4-2 0</inkml:trace>
  <inkml:trace contextRef="#ctx0" brushRef="#br0" timeOffset="13191">11583 2746 22856,'39'20'364,"-3"-5"-269,-12-14-34,0-1 1,-1-1 5,0-2-4578,4-6 4579,-8 0-12,4-4 1135,-12 2-1118,-2-1-11,-1-1 10,-2 1 2,-3-1-1,0 1 824,-2 0-807,-1 1 308,-3-2-314,-1 4 3302,-15-1-3358,5 6 5,-11 1-22,6 5 17,-2 3-5,-1 3 415,-16 19-427,15-8-11,-10 14-5,21-11 198,2 1-193,3 1 34,6 20-45,6-16-12,6 14 7,6-22-24,5-2-16,22 6-16,-6-9 44,17 4-640,-13-11 635,0-2 16,14-4 11,-15-1 12,7-4-1,-21-3-5,-4-2 12,-3-3-1,-3-1 50,2-9-38,-6 3 10,1-7 18,-3-7-23,-5 6 628,2-9-645,-2 12 40,-2 0 61,3-6-45,-3 10 6,1-4-6,-1 12-17,-1 1 6,3 0-45,1 3-5,3 0 16,0 4-10,3 1-1,11 1-17,-4 3 1,20 7-1,-15 1-11,16 18 12,-18-6-1,4 11-11,-6 8 12,-9-8-566,4 22 571,-9-22 0,1 6 6,-3-15-18,1-1 18,4 1-6,-1-7 17,3 0-6,-1-10-11,2-3 11,3-2-22,2-6 5,4-3 12,3-5-12,3-6 40,2-4-28,1-4-3200,-2-2 3211,-2-5-6,-10 5 0,-1-3-578,-1-5 1,-2-2 580,0 1 0,-1-1 2,-2 0 1,-3 1 34,-1-13 5,-3 1-331,-6-12 376,-2 16 11,-7-7 134,-8 9-111,3 14 2404,-3-4-2254,4 10-173,6 9-16,-1 0 1632,7 8-1705,2 3 1396,0 1-1413,2 6 5,0 4-5,2 8-45,3 24 33,1 0-393,2 22 365,-2-21 1,-1 1-1628,-1-7 1,1 0 1609,0 11 1,2 2-102,2 1 1,0-2-1056,-1-11 1,0-2 1077,4 10 0,2-2-601,3-8 0,1-4 243,9 14-11,10 6-1664,-4-10 28,-10-13-1066,3 4-5723,-14-18 9621,-2-5 1,-5-4 0,-2-2-1</inkml:trace>
  <inkml:trace contextRef="#ctx0" brushRef="#br0" timeOffset="13526">12956 2882 16359,'-40'-21'373,"1"1"1,2 2 0,12 2 1879,23 10-2186,4-2 1415,3 0-1471,7-3-17,7 0 1,6-2-6,5 0-29,5 0 1,4 0 901,2 1-946,3 1 2815,-1 2-2809,-2 1-247,-2 1 263,-6 1 22,-3-1-4,2-2 38,-9 2 6,1-2 6,-12 3 5,-2 1 34,-3 0 17,-2 0 22,-2 2 11,-2 0 433,0 0-405,-1 0 764,-1-1-708,-1 1 6,-2 0 6,0 1-7,1 0-38,0 2 50,-1 0-146,1 0-10,-2 3-18,0 2-5,-1 4-12,-1 4 7,1 13-12,3-2 0,2 11-23,6-7-89,12 15-17,1-11-358,0-5 1,2 0 38,5 2-213,7 8-330,-12-14-701,-4 0 1692,-3 6 0,-6-15 0,-2 4 0</inkml:trace>
  <inkml:trace contextRef="#ctx0" brushRef="#br0" timeOffset="13719">13496 2385 24183,'-34'14'-4083,"9"-2"90,48 22 3993,2-5 0,-11-15 0,1 1 0</inkml:trace>
  <inkml:trace contextRef="#ctx0" brushRef="#br0" timeOffset="14085">14052 2555 17727,'-51'12'177,"1"1"1,8-4-1,6 3 1542,-1 17-1679,15-5-1284,5 4 1244,4 1 1072,5 0-1133,11 24-1,16-10 14,0-14 1,3-1 1262,20 4-1254,7-8 22,-13-12 23,-1-2 5,-4-4 11,-3-3 504,-5-2-453,-3-5 11,-3-3 3333,-1-15-3310,-5 2 16,-2-11 6,-6 3 0,-3-3-34,-3-4 112,-7-19-142,0 12 47,-5-13-6,4 21 1,1 4-3206,-2 5 3217,1 3 22,-7 0-84,-4 7-45,-1 2-11,0 9-84,1 7 6,7 2-51,-2 6-56,10 0 316,4 3-439,2 1-129,7 3-179,4 0 3112,7 1-5930,18 8-3940,-5-7 7374,16 5 0,-27-17 0,0 0 0</inkml:trace>
  <inkml:trace contextRef="#ctx0" brushRef="#br0" timeOffset="14410">14430 2595 18806,'0'-3'3977,"0"1"-566,0 2-3388,-3 4-18,3 4 7,-1 7 10,6 5-16,4 2-6,4 2 5,3 1 6,3 0-22,1 0 6,3-3-1,-3-2 12,0-2-6,-3-3 5,-3-3-5,-5-2-5,-2-4 117,-3-2 44,-2-4-83,0-5-22,0-4-18,0-5 29,2-3-34,2-4 11,2-2 34,10-15-40,-1 10-621,10-8 616,-3 14-11,3 3 5,2 2-16,1 4-99,1 2 99,0 4-6,-1 2 5,0 3-10,0 2-18,2 3-451,0 3 412,2 3-277,-3 4 1,0 2-267,7 7 70,-8-5 0,-2 2-1610,-2 5 2145,0 5 0,-12-14 0,-2 0 0</inkml:trace>
  <inkml:trace contextRef="#ctx0" brushRef="#br0" timeOffset="15609">16974 2519 17566,'18'-47'653,"1"0"1,-3 4 0,-3 5-61,-5 2-145,-4 7 1280,-9 7-1560,-6 6-73,-10 4-534,-8 7 506,-7 4-2324,-9 7 2319,-5 5-29,-5 7-1532,-1 4 1505,2 4-613,5 3 618,6 2 45,6 2-45,8 1-11,5 2-11,7 0 11,5 1-11,6-3 5,3 0 1,4-4 1785,4-1-1791,4-4-11,6-2 16,4-5 6,4-4 6,2-6 2709,3-4-2675,1-6 4,0-6 18,0-7 67,13-20-1732,-2-11 1645,-19 21 0,-2-1 75,12-26 312,-14 13-316,-2 0 22,-2-1-1152,-3 3 1135,-1 2 16,-2 3 0,-1 6 1,-1 5 16,-3 5-165,-1 5 126,-1 4 2633,0 3-2722,0 3 149,0 0-183,1 16-11,1-2 5,1 17 1687,3-5-1670,6 22 5,-1-9-2111,5 15 2072,-1-14 1,2-1-18,2-1 18,-1-3-1,1-4-1319,-2-3 1325,-2-4 16,0 0 12,-5-10 1992,-1-2-1975,-6-9 11,-1-6 0,0-3 1704,-1-7-1738,2-5 23,-2-4-6,0-3 17,-1-1 17,0-3-23,-1-1 18,0-3 44,-1-15-62,4 11-1739,4-10 1728,3 18-203,10-4 197,-3 11 6,6-1 6,-1 12 0,-4 7-17,4 1-6,-5 7 6,0 3 6,2 5 11,1 4-6,2 4 1211,0 2-1222,-2 1 227,0 2-216,-3 1-5,-2 1 5,-1-1-5,-3 0 22,1 9-23,-5-10 1,1 6 494,-3-9-500,-3-7 0,1 1-40,-1-9 35,0-2 33,1-2-45,2-3-28,2-3-28,5-3-184,15-12 89,-2 3-17,13-8-196,8-2 185,-9 7-12,12-6-27,-15 11 0,-1 3 22,-2 1 23,-2 2 11,-1 2 22,-2 1 6,-1 2-17,-2 0 33,0 2 1,-3 1-73,7 0 151,-7 1 5,4 0 18,-8 3 10,-1-1 18,-2 1 21,0-1 29,-2-1 45,-1-1 223,2 0 331,0-5-431,-2 0-11,0-3-17,-7-1 16,1-1 130,-2-2-163,1 3 135,-2 0-175,0 6-1825,0 0 1210,3 4-224,0 0-275,3 1-460,0 1-906,1-1-1765,1 1-3959,-2-2 8076,0 1 0,-3-2 0,-1-1 0</inkml:trace>
  <inkml:trace contextRef="#ctx0" brushRef="#br0" timeOffset="16450">18696 2435 9223,'2'-4'5349,"0"0"-677,-2 4-2237,33-84-1756,-24 54-831,9-19 0,-3 3 690,-13 28 384,-9 1-754,-1 6-50,-10 1-3171,-2 8 3148,-6 1 6,-5 4-778,-3 3 773,-4 5-12,-1 5 28,-17 13-84,14-4 250,-10 10-261,17 2-6,12-8-6,2 6 7,16-11 10,6-3-5,6-1 2906,7-2-2849,19 0-35,-4-8-2093,15-1 2088,-8-8 44,16-9-833,-12-1 795,10-9-742,-18-1 764,0-5-1715,-4-2 1720,-2-5 6,-3-4 1243,-5-3-1243,-3-6-1019,-4-2 1008,-5-4-20,-2 11 0,-1-1 95,0-22-101,-2 20 0,0 0 65,0-15 45,-1 1 16,-1 5 1858,-1 8-1668,-4-7-77,-1 15-180,0 3 526,1 16-576,3 11 2987,2 3-3027,-1 2 1099,1 3-1104,-2 11-16,0 4 10,0 13 12,1 2-12,2 7-886,-1 8 881,4 5-1452,4 3 1329,5 5-96,4 0 67,-7-30 1,2 0-182,-1-1 1,3 1-358,7 10 1,1 1-501,-5-11 1,0-1-405,6 8 1,1-2 1604,13 15 0,-17-25 0,-1-3 0</inkml:trace>
  <inkml:trace contextRef="#ctx0" brushRef="#br0" timeOffset="17150">21535 2235 32767,'-18'-49'-548,"-1"0"0,1 4 0,1 5-3100,-5 2 3094,-3 4 560,-3 3 192,-3 5 259,-3 6 57,-2 8-1003,-3 6 1997,-4 9 355,-4 8-74,-5 7-1789,-1 8 0,25-12 0,0 1 0,0 1 0,0 2 0,1-1 0,-1 2 0,-7 9 0,1 2 0,10-8 0,2 0 0,-6 7 0,4 1 0,3 7 0,8 0 0,7-5 0,10-2 0,7-6-1458,28 2 403,-1-11 351,21-2 266,-6-12 488,5-7-1131,-26 0 1,-1-1 1500,2-2 0,-1-2 230,1-2 0,0-1 120,-1-1 0,0-2-364,-1-1 1,-1-1-166,-1-1 1,-2-2-125,-2 0 1,-1-1-325,-3-1 1,-2-1-58,12-29-272,-10-4-27,-13 28 0,-2-2 87,-1-16 1,-2-2-20,-1 13 1,-1-2 45,-2-22 1,-2 0-18,1 28 1,0 2 55,-2-7 0,0 2-279,-6-11 2311,3 19-2148,-3-1 716,5 19-524,1 3 1538,1 5-1373,2 0 901,-1 5-687,2 4-40,-2 6 31,2 8 109,0 27-21,3-3-495,0-11 1,1 0 378,4 23-21,-2-25 0,-1-1-1226,2 3 1,-1 0 1167,1 1 0,1 1-200,3 14 0,1 2-579,1-1 1,1 0 432,0 0 0,0-2-108,0-6 1,1-3-1003,1-9 1,0-3-1393,9 12-3015,8 1-213,-12-22 6141,-5-8 0,-7-5 0,-4-4 0</inkml:trace>
  <inkml:trace contextRef="#ctx0" brushRef="#br0" timeOffset="17708">21934 2170 17176,'1'-6'4648,"-1"1"-870,0 5-3769,-42-42-11,32 32 22,-29-31-4,46 44-5,5 2 5,18 2-14,-1-2 0,13 0-8,-8-4 15,14-1-6,-14-3 349,7-2-201,-20-3 125,-4-2-24,-5-3-56,-4-3-46,-3-2-33,-3-2-27,-2 0-349,-3 0-34,-2 2 76,-3 1 40,-2 1 62,-1 2 76,-2 1 98,-8 2 39,2 5 265,-6 1-167,5 7 42,-1 3 435,0 5-37,0 4 246,0 3-114,3 4-137,-5 17-181,10-7-117,-1 14-111,12 6-617,6-12-114,8 12-394,9-18 159,7-3 53,6-2 165,8-4 317,-8-11 0,2-1-3474,21 3 3595,-20-7 0,2-2 75,-1-4 1,-2-2-2187,19-4 2210,-20 0 1,0-3-223,-4-7 1,-1-2 242,13-11-42,-16 7 0,-2-2-17,-4-6 0,-3-2 18,8-21-5,-11 15 0,-1-1-1390,0-23 1377,-8 27 1,0-1-4,1-19 0,-1-1-2,-1 12 0,0 1-17,0-14 1,-1 1 307,-2 18 0,0 2-269,-1 1 0,0 1 58,-3-6 0,-2 1 20,-2-14 27,-7-4-5,0 30-2,-1 5 1676,-5 2-1720,6 9 2383,-3 2-2422,7 7 1728,1 5-1722,-2 4 6,-1 9-6,-1 6 1,-2 7-7,4 0 1,1 2-2195,-3 23 2189,4-16 0,2 2 5,3-8 1,2-1-350,-1 3 0,1 1 305,3 1 0,0 1-31,2 0 0,1 0-42,1 0 0,3 0-31,1-1 0,1-1-42,1-1 1,1-2-54,1-1 0,2-1-622,7 7 0,4 0-1717,0-4 1,0-1-2340,0-3 1,-1-1 4593,16 9 0,-29-27 0,-6-7 0</inkml:trace>
  <inkml:trace contextRef="#ctx0" brushRef="#br0" timeOffset="18253">23002 2118 20397,'-4'-2'3344,"1"0"-1563,3 2-1764,98-29-6,-57 20-2128,19-8 0,-2 2 2122,-23 9-759,-4 0 771,-3-1-578,-5-3 600,-4-1-16,-5-3 38,-2-11 2260,-7 4-2260,-3-14-49,-6 16-1,-6-5-17,-13 8 34,1 6 2173,-10 0-2145,5 7-5,1 2-2264,0 4 2263,2 2 193,2 5-99,2 4 379,2 2-62,2 3-2283,1 3 2168,3 2-605,3 3 515,3 1-245,2 1-32,6 0-310,14 13-76,18 0 212,8 1 628,-15-24 1,2-3-381,21 6 13,-10-9 1,1-2 50,-9-4 1,0 0 42,21 1 0,-1-3-938,5-6 1027,-22-1 0,-2-3 179,9-10 295,-4-4-871,-3-7-699,-5-4 543,-3-6 634,-5-6-526,-4-6-97,-6-7 78,-5 10 1,-3-2 185,-1 9 0,-1 0 364,1-13 1,-1 0-366,-2 14 1,0 3-11,0-1 0,-1 2 453,-3-30-638,-3 6 83,-3 9 114,-3 5 37,-3 8 948,0 6-893,0 7 618,1 5-442,-3 5 1816,9 6-2056,-3 6 869,7 8-908,-3 7 50,0 8 6,-1 8-6,2 8 11,1 9-1370,3 6 1322,5-7 1,2 2-3,0-9 0,1-1-17,3 14 1,3 2-130,3-7 0,3 1 1,-2-3 13,1-2 1,0 0 17,0 0 0,2 2 0,-1-5-440,9 16-661,-10-22 1,1 0-348,8 12-3326,-7-13 1,1-4 4352,-2-4 0,-1-3 0,-12-18 1</inkml:trace>
  <inkml:trace contextRef="#ctx0" brushRef="#br0" timeOffset="18574">23844 2098 23130,'36'-26'-23,"0"0"1,-1 0 0,15-11 0,-5 9-1,1 19 12,-9-4 0,-2 0 16,8-6-208,-12 4 0,-4-2 232,-8-3 901,-5-7-507,-8-1-182,-4 6 19,-7 4 505,-9 12-310,4 3 531,-8 2-555,9 1 359,-1 0-25,4 6-259,1 0-128,0 7-38,4 11-397,1-1-84,4 13-85,5-4-29,6 4-410,14 19 211,-1-11 68,-10-16 0,0 1-37,2 0 1,0-1-489,-2-1 0,-1 1-1054,16 24-3259,-12-10-3832,-13-20 8221,-4-6 0,-2-7 0,-2-5 1</inkml:trace>
  <inkml:trace contextRef="#ctx0" brushRef="#br0" timeOffset="18735">24470 1560 22119,'-4'-6'176,"0"1"693,4 5-3257,0 0 1,0 0-1</inkml:trace>
  <inkml:trace contextRef="#ctx0" brushRef="#br0" timeOffset="19111">25041 1878 23392,'0'-6'1582,"0"1"14,0 5-492,-65-32-3403,38 30 2480,-12-12 0,0 5 101,17 26 669,1 4-756,1 3 176,4 2-61,3 1-667,3 0 196,5-1-179,3 1-70,3-2-18,6 1 20,13 9 192,0-9 860,10 7-688,-5-14 143,1-1 108,-1-3 100,-1-4 135,7-3 144,-10-6-86,4-4 521,-11-4-610,-1-6-303,-2-4-105,-1-3-124,-2-2-94,-4-4-163,-2-1-83,-1-3 429,-3-1-499,-5-16 112,0 12-940,-4-9 1161,2 15 54,-1 5 128,1 2-15,-6 3 158,4 7 57,-2 3 102,4 6-90,-2 11-105,3 1-292,-2 10 653,7 0-1782,1 1-1643,4 2 2087,5 2 1,-3-12 0,3 0-1</inkml:trace>
  <inkml:trace contextRef="#ctx0" brushRef="#br0" timeOffset="19442">25364 1879 32767,'30'7'0,"-4"7"0,-24 28 0,3 1-580,2 1-2518,2-1 2462,2 0 241,-1-4-243,3 8-432,-4-17-1448,-1 2 2592,-6-20 21,0-4 78,-2-5 1027,1-4-908,0-6-155,7-16-41,0 2 23,7-13 20,2 6 141,4-1-5,6 1 69,4 0 1812,4 2-1965,-7 10 0,1 1-479,16-6 603,12-2-3,-19 12-13,-4 5-14,-2 3-34,-2 6-123,-2 4-159,-2 5-477,1 6 134,-3 4-316,1 3-2496,5 18-6645,-11-12 8939,2 8 1,-15-25 0,-3-7-1</inkml:trace>
  <inkml:trace contextRef="#ctx0" brushRef="#br0" timeOffset="21027">3069 4783 12200,'-22'-43'560,"0"-1"0,1 5 0,0 6 2431,-4 14-2655,-4 5-118,-7 10 1,-3 3 625,-14 6-808,10 1 1,-1 3 25,-8 14-34,1 7 11,2 6-22,2 5-12,4 5-99,23-21 0,2 1 88,0 0 1,3 2-6,-12 29-12,9 3-16,6-1-17,7 0-22,11-4-43,5-20 1,4-1-20,16 13 70,-9-19 0,4-2-76,9-8 1,1-5-74,24 5 96,-18-9 0,1-3-23,-10-4 0,-1-3 6,2-1 0,0-1 30,0-2 1,-1-1 19,0-2 1,0-2 30,-1-1 1,-1-2 24,0-1 0,-2-1 17,-1 0 1,-1-3 1035,8-8 0,-1-1-918,13-14-37,-18 14 1,-2-1 92,1-9 11,-6 1 28,-6 1-12,-5 2 19,-5 4 26,-3 3-85,-2 3 136,-3 4-22,-1 4-56,-3 5 555,-2 4-634,-8 5-89,1 6-1,-8 5-5,3 4-5,-1 5-23,1 3 0,-5 14-11,10-7 1691,-2 11-1702,12-12-6,2 0 0,5-2-6,2-2 752,4-1-780,4-2-122,11 6 88,-3-8 182,8 2-130,-5-13 44,0-3 28,0-4 22,-1-7 23,0-3 11,0-8-227,-2-3 249,-1-4-3290,-2-1 3335,-4-2-180,-1 0 236,-4-1-2133,-2-1 2128,-3 2-240,-2 1 190,0 2 2047,-1 2-2025,-1 2-6,-1 5 220,-1 2-220,0 4-45,1 3 3120,-1 3-3204,2 1 677,-1 2-957,1 3 202,0 3 50,1 5 0,0 6-28,1 3-56,4 17-11,0-7-28,4 12-51,-3-12-61,2 1-50,0-2-56,0 0-538,6 6 342,-2-11-45,6 3-12,-3-16-672,11-3 634,-5-8 89,11-5 185,-6-8 218,3-4-34,0-4 695,10-16-134,-11 7 72,5-12-3312,-16 12 3307,-3-1-325,-3 1 298,-2 1-13,-2 3-5,-1 1-22,-3 4 5,0 2-2143,-1 5 2076,-1 2 33,-1 4-179,0 3 2081,0 2-2271,0 2 79,0 6-90,4 8 33,3 12-27,3 2 3402,3 2-3413,-3-6-7,1 1 1,0 0-17,0-1-6,0-1 17,0-1 0,-1-4 22,0-3-3380,-2-3 3453,-2-5 101,2-5-67,-2-6-34,5-7-5,-1-7 17,5-5 5,1-5 0,3-1-1233,0-4 1233,3 2 84,10-14-662,-6 13 573,8-9-6,-11 18-17,-1 3-17,0 3-11,-2 5-17,-1 2-5,-1 4-18,-2 4-10,1 1-96,10 11-5,-5 1 976,7 11-1279,-8 1-352,-1 6-1513,-1 5-2845,-1 4 5136,-1 9 0,-9-21 0,0-1 0</inkml:trace>
  <inkml:trace contextRef="#ctx0" brushRef="#br0" timeOffset="21676">6587 4650 21551,'3'-56'541,"1"-1"1,-1 4-1,0 4-222,-1 15 1,-1 2-1064,-2-9 1,-1 3 1001,-2-3-62,-5-8 791,3 38-925,1 5 352,1 5-437,1 6 12,0 6 22,1 9 1,0 29 1134,0-4-1148,2-4 0,1 7 0,0-4-1632,1-3 0,0-1 1632,-1 2 0,1 4 0,1-1-32,0 13 1,1-4-487,-2-11 0,1-1 500,0 12 1,1-1 7,-1-19 1,0-2 8,1 5 1,0-1 2,2 11 5,2 1 12,-5-31 414,1-5-14,-2-10-243,1-5-84,-2-10-51,1-5 73,3-24-45,0 7 31,1 0 0,2-1 1475,3-8-1489,6-15-33,-2 20-1,2 1 734,1 4-716,13-9-215,4 7 147,2 3 0,-2 13-11,-2 13 5,-8 6-5,6 5 1519,-11 6-1520,0 7 12,-3 4-22,-1 3-2654,-2 3 2653,-3 3 18,-3 2-326,-4 1 326,-3 2 5,-5 0-23,-3-2 7,-6-2-40,-13 8 0,5-13-23,-9 4-2148,8-16 2087,1-5-56,0-4-84,3-3-773,-2-7 287,8-1-1087,1-6-2920,8 0-4295,4-1 9068,1 2 0,-1 5 0,1 2 0</inkml:trace>
  <inkml:trace contextRef="#ctx0" brushRef="#br0" timeOffset="22823">6596 4420 10881,'-4'-2'5159,"1"-1"-5572,3 3 979,-27-65-62,19 40-140,-7-14 1,2 2 33,13 17 945,0 3-1018,2 1 201,2 0-341,0 7 2828,-1 1-2952,-1 7 1499,0 4-1499,1 3 152,6 26-146,-2-5 6,5 22-575,-5-9 563,-1 8-10,0 5 5,-1 6-11,0 1-761,-3-28 1,0 0 737,1 30-39,1 0 31,-2-19 0,1-1-3,1 21 6,-1-14 0,0-1 0,0 3 11,-1 11 22,-1-15-22,-1-16-11,0 5 17,0-21 27,-1-2 57,1-7 89,-1-1 608,1-4-154,0 0 1092,0-10-1680,2-1-6,4-26-27,1 5-1629,5-15 1622,-2 6 6,3-1-215,-1-1 243,0 1-28,-1 2-11,-1 2 6,1 4 27,4-7-21,8-1-29,-3 10 0,4 5-5,-9 18-23,1 2 22,2 2-10,2 2 5,2 0 33,1 6-33,2 2 0,1 5 0,0 4 12,1 4-12,-4 4 0,0 3-23,4 7 592,-5-5 0,-3 0-569,-3 3 244,-3 1-244,-2-2-11,-3 0-17,-2-2-6,-1-1-22,-2-2-128,-2 8-18,1-10-140,-1 4-257,-1-13-2269,1 0 2868,0-5 0,0-2 0,0-5 0</inkml:trace>
  <inkml:trace contextRef="#ctx0" brushRef="#br0" timeOffset="23475">6693 5038 22164,'-7'-48'790,"2"5"142,8 26-741,1-2 438,3-2-472,0 0-262,3 1 229,0-1 630,7-5-659,-4 7-16,6-4 187,-1 7-227,-2 6-11,5-1-6,-4 7 1,3 2-1,3 3-5,1 4 0,3 4 5,2 7-11,1 3 12,13 17 142,-11-6-154,9 12-1059,-15-11 1065,-2 2-427,-4 0 421,-3 0-5,-4 1-6,-3-2 5,-4 1 1,-3-1-12,-2-3-2781,-2 1 2781,-3-4 157,-1-1-509,-2 5-168,3-11 217,0 2-1774,7-14-7091,1-3 9174,3-4 0,-3 0 0,-1 0 0</inkml:trace>
  <inkml:trace contextRef="#ctx0" brushRef="#br0" timeOffset="24433">7640 4900 20755,'3'-8'2297,"-2"1"-1602,-1 7 654,0 0-850,-7-61-275,4 39-121,-2-13 1,0 1 92,2 19 124,-4 0-220,1 4-16,-12 1-72,4 7-1,-9 3 6,3 5-12,-15 15 1,8 0-1,-11 12-10,13-5-844,1 3 849,3 2 39,2 13-39,9-2-6,3 0-16,12-8 22,12-8 0,14-6 0,5-3 0,7-11 0,12-12-1147,3-11 1158,-3-1 28,-8-8-620,-15-3 659,-12 5 547,0-17-446,-14 5-106,-5-2 5,-5 2 101,-7 2 752,3 9-819,-3-4 6,4 13-17,0 4 787,0 1-838,2 5 263,1 1-375,1 4 34,2 4 34,0 3-6,0 7-17,1 4 317,2 4-372,2 4-7,2 3-27,5 2-45,0 2-73,4 1-73,0 2-101,1 1-783,8 19-475,-5-19 1,0 0-162,-4-6 1,1-2 892,3 4 1,0-3-926,2-5-2337,1-6 3239,-2-6 734,7-6 672,-8-9 276,3-6 250,-10-7 158,-3-3 106,-3-5-39,-1-2-113,-2-4-185,-1-17-178,-1 9-79,-1-12 1664,0 18-1815,0 2-67,0 4 325,0-1-449,0 10-38,-1 1-96,0 11 3047,0 1-3192,0 3 765,0 10-788,1 2-11,-1 11 0,1 2 5,1 4 1,0 4 0,2 3-508,0 3 507,1 1-5,0-9 0,-1 1-5,1 19-4,-1-18 1,-1 3-23,0 11 0,-2 0 14,2 9 11,-2-12 1,0-3-17,-1-10 22,-1-4 78,0-12-27,0-5-12,1-13-6,-1-6-21,0-8 506,-4-21-501,2 0 0,-1-2-12,2 6 1,0 0-406,-1-13 0,1 1 400,2-13 6,1-2-3128,2 1 3128,1 0 0,4 2-124,-2 20 0,2-2 121,1 2 0,1 0-3,-1 0 0,1 2-584,10-24 595,-4 24 6,3 6-17,0 3 0,2 4-5,1 5 463,1 4-464,2 4 0,-2 3-10,2 4 21,-2 3-22,1 5 1,1 5 4,0 5-32,0 5-1,10 16-28,-2 8 2974,-2 2-2957,-19-8 0,-4 0 11,-10 1-435,-10 23 424,-12-30-6,-7-1-11,-6-2-62,7-10 1,-1-2-112,-18 7-743,0-9 1,0-2-592,2-5-543,13-5 1,3-2 2122,8-9 0,12 3 0,3-1 0</inkml:trace>
  <inkml:trace contextRef="#ctx0" brushRef="#br0" timeOffset="24875">8792 4738 21562,'15'59'756,"1"0"0,-2-5 1,-6-3-508,-14-17 0,-3-2-1991,1 5 0,0 0 1764,0 0 0,1-1-2,0-1 0,1-2 13,-1 11-5,2-2 1080,1 8-1091,1-17 17,1 9 10,2-26 108,-1-1 701,1-11-561,-2-2-46,0-2 45,-4-9 1840,0-1-2036,-4-11-33,2-1-12,0-6 40,0-26-2231,5 7 2157,0 15 1,2-2 22,3-4 1,1 0-7,2-21-11,0 20 1,1 0-2636,5-12 2669,2 3 6,-1 3-416,1 4 410,1 4-1662,0 4 1639,2 4 855,11-4-865,-4 11 10,21-5-33,-15 16 6,10-1-1,-10 9-10,1 1 5,0 5 284,0 4-290,13 14-16,-4 14 13,-17-9 1,-2 1-3,4 20-6,-13 1 17,-15-13-6,-9-1 6,-10-1 17,-8 0-17,-7-3 1656,-6 0-1662,-3-4-22,-3-3-11,-1-5-22,0-4-51,2-5-79,3-5-626,-4-6-220,17-4-1380,2-5-7066,20-2 9483,6 1 0,2 5 0,3 3 0</inkml:trace>
  <inkml:trace contextRef="#ctx0" brushRef="#br0" timeOffset="25571">9573 4814 19697,'0'3'3165,"0"0"-583,0-3-2313,-15 30-34,17-27-112,-9 21-22,22-36-17,2-2 6,-1-2-1,0-2-16,-3-3-6,-4-2-560,-1-2 532,-5 0 28,-1-10-28,-1 9 84,-5-10 51,-1 16-96,-1 2 6,-1 8 550,-1 8-612,0 0 23,-5 5-39,2 3-1,-3 4 12,2 4-45,-1 4 28,-2 28-11,8-14 0,-1 21-17,10-21-34,4-2-11,6 1-44,7-1-46,7-2-44,5-2-79,-2-10 1,3-2-1825,18 6 1964,-14-7 1,-1-3-114,16 0-598,-18-7 0,0 0 666,13-3 23,8-5 68,-24-4 49,-5-5 34,-3-1 23,-5-4 33,-3-1 28,-6-3 23,-2-3 22,-4-1-2340,-1-2 2413,-2 0 28,0 1 198,-3-14-136,1 19 985,-1-9-1103,2 24-50,2 2-96,-1 4-6,1 2-5,2 6 2572,1 2-2572,2 9 0,3 1-871,1 4 871,-1 2 0,1 2 5,-2 0 6,0 1 6,1 8-6,-3-9-5,0 4-12,-3-13 12,-1-4-6,-1-3 101,1-4 5,-1-4 6,2-1-5,-2-5-40,3-12-39,1-1-17,2-9 28,2 1-5,2-1 11,4-2-1,2 0 40,16-11-50,-5 11 5,11-6 3370,-9 15-3412,0 5 0,1 3-458,10-2 458,-9 4 0,0 2-2,2 6-29,13 6-5,-13 4-34,9 7-45,-16 3-72,-2 3-101,-4 5-157,-3 3-3328,-5 3 2790,-3 3-4677,-5 16 5663,-3-8 0,-1-7 0,-1-18 0</inkml:trace>
  <inkml:trace contextRef="#ctx0" brushRef="#br0" timeOffset="26835">12699 4420 20224,'14'-56'578,"0"-1"1,-1 3-1,-2 5-172,-5 15 1,-1 1 259,-2-5 1,-2 2-5896,-6-11 5526,-9-4 777,-8 29-934,-4 8-34,-4 7-33,-3 6 880,0 9-886,-13 22-290,14 2 231,12-6 1,1 2 19,-2 23-19,11-12 1,2 6-1,0 0-6,2-2 1,0-1 0,1 1-6,-1 9 0,0 2 1,2-2 1,1 12 0,1-5-349,1-14 1,1-2 323,1 1 0,0 0-26,1 2 1,0 0-40,0 2 0,2 0-550,-1 0 0,1 3 360,-1-1 0,-1 2 0,1-2-9,0 9 1,-1-1 56,-1-8 1,1 2 0,-1-3-167,-1 1 0,0-3 23,-1-3 0,0-1 95,-1-5 0,-1 0-168,-6 1 0,-1-3 498,-9 6 23,-11-5-28,4-33 1608,-3-15-1541,-19-28-17,11-2-28,11 9 0,2-2 8,6 6 1,2-1 14,0-1 0,0-3 125,-5-14 1,1-2 137,6 11 0,1 0-255,-3-11 0,2 0-20,8 16 1,2 2 39,-1-29-28,10 4-40,5 7-244,10 4 216,5 4-22,7 3-224,-3 12 1,3 1 203,-6 5 0,2 1-2,10-6 0,2 1 2,-8 6 0,0 1 3,2-1 1,1 1 2,1-1 0,0 0 8,1-1 1,1 0 16,15-8 0,1-1-780,-15 7 1,0 0 779,11-6 0,-2-1 11,-7 0 1,-4 1-492,-10 8 1,-2-1 504,5-5 1,-3 2-306,0-2 431,-9 6-67,-6 5 140,-6 6 1122,-3 3-1189,-2 2 1757,-1 2-1903,-2 1 2548,0 0-2564,0 0 2514,1 2-2515,1 1 40,0 9-22,3 0 10,2 8-5,4-1-5,5 2 10,1 4-16,2-1-6,1 4 6,-1 1-3392,-1 2 3380,-5 1 7,-3 4-2270,-4 0 2242,-4 3-216,-5 0 232,-4 1-6,-5 1 6,-5-1 6,-4-2 0,-1-3 22,-1-6 50,2-5 247,-2-7 2274,5-11-2246,0-17 3023,9-6-3236,6-12-11,4 3-23,5-3 23,13-18-90,3 9-136,3 5 0,4 0 102,1 5 1,1 2-6,1 0 0,1 0 3,10-3 0,0 3-3,9-1 0,-18 10 0,0 2-17,10-3 22,1 3-10,-4 2-3154,12-2 3154,-18 7-320,5-2 320,-18 7-29,-9 1 23,-3 1 464,-6 2-442,-4 2 6,-1 3 11,-5 4 0,-3 2 22,-13 11-27,6-4-6,-9 8 3205,11-7-3194,3 1-23,4-1 1,3 0 501,3 10-507,5-7 0,5 7 6,5-10-40,4 0 40,3 0-1,20 3 35,-7-6-46,14 2-198,-11-11 210,-2-2 16,-1-4 12,-4 0 0,-1-5 78,5-8-3374,-9-2 3335,4-6 17,-13 1-149,-4-1 143,-3-3 6,-4-2 204,-6-13-232,-3 8 0,-5-11 66,-11 1-72,3 9-407,-6-6 407,6 14 6,0 2-12,1 4-5,0 2 3115,1 3-3120,1 4 146,-5 2-186,6 4-28,-2 5 11,7 2-145,-3 19 56,6-6-57,-1 13-55,9-11-73,4 1-1368,20 25 763,-5-16-196,17 16-314,-11-23-3091,19 4 848,-8-10 3649,19 3 0,-34-15 0,0-1 0</inkml:trace>
  <inkml:trace contextRef="#ctx0" brushRef="#br0" timeOffset="27361">14392 4649 26103,'-5'-43'28,"1"12"-22,2 48 167,1 1-190,1 1 17,0 1 0,-1 1 56,1 0-50,-2 1-6,0-1 23,-2-1-23,-5 7 11,1-8 0,-3 2 91,3-12-90,1-3 60,-1-4-27,2-4 11,-1-1 23,3-11-40,2 0-17,1-8 12,4 1-6,1-4 5,5-1 1,3-3 5,3-1-16,3 0 16,2 0 28,13-11-634,-7 12 595,9-6-6,-9 15-16,-2 3 0,1 4-6,-1 4 5,0 4-5,2 2 0,-2 2-17,2 5 12,0 3-12,12 14-3182,-9-2 3199,8 11-11,-15-7 171,-4 4-160,-4-1-11,-4 0 6,-5 1 5,-3-1-2204,-5 1 2204,-2-1-696,-6-1 707,-12 6 1841,-2-5-1785,-10-4 161,15-15-189,3-12-11,15-9 17,1-3-23,5-5 18,2-3 2851,7-4-2869,3-2 607,6-2-607,4-1-5,4 1-648,3 0 654,1 2-1,17-6-16,-13 12-6,10-1 0,-17 16-6,-5 5-5,0 4-6,-3 7 6,-1 4-6,0 6-16,-1 5-46,0 4-44,-2 2-90,-1 3-117,-1 0-236,-3 2-2794,1 16 3224,-5-6 1,-2-6 0,-5-16 0</inkml:trace>
  <inkml:trace contextRef="#ctx0" brushRef="#br0" timeOffset="28078">16838 4297 16061,'7'-59'1029,"0"1"0,-1 5 0,-2 6-257,-1 3-161,-2 10-135,-2 7 783,0 7-990,-1 6 625,-1 6-816,2 4 296,0 5-368,0 5 10,1 7-4,3 7 4,2 8-16,4 6 512,3 8-495,3 5-20,1 6 0,2 3-8,-7-20 0,-1 1-312,8 22 1,-2-1 319,-8-25 0,-2-2-3,5 30-5,-5-4 16,-5-23 1,-2-1 6,-4 13 4,-4 4 18,-4-26 22,-1-7 28,-1-5 57,-1-6 172,-7-5-150,7-7-23,-4-5-6,9-5-27,3-4 66,2-16-106,3 6-360,7-11 338,4 11 547,17-13-576,-2 11 7,11-8-18,-6 16-2973,1 0 2980,1 4-1,1 3-45,-1 2 46,16 1-12,-11 7 11,13 1-22,-13 8-1,1 4 1,-2 4-45,0 6 28,-6 3-11,-4 3-28,-9 14 56,-12-6 11,-13 11-6,-14-11 0,-11 0 171,-9 0-171,-8-1 6,-4-2 6,26-14 0,0-1-631,-30 9 620,1-3 10,5-5-38,4-4 5,8-3 2676,7-4-3208,4-8-68,15-2-380,4-9-790,18-1 1129,28-25 0,-20 25 1,18-13-1</inkml:trace>
  <inkml:trace contextRef="#ctx0" brushRef="#br0" timeOffset="28410">17865 4220 15299,'-51'33'278,"0"-1"0,5-1 1,9-4 539,16-3-740,6 2 1545,6 11-1572,7-8 10,8 8 12,7-14-6,7-1-11,6-2 843,4-2-843,4-3 6,0-2 89,14-2-17,-15-5 1,6-2 44,-20-4 6,-4-2 2410,-5-3-2304,-2-9-184,-5 0 2155,-3-15-2206,-6 9-6,-3-9 12,-4 7-23,0-1-6,-3-2 7,1 0-7,0 1 6,1 1 1,1 1-1,3 2 0,0 3-11,2 2 6,2 5-146,0 1 323,4 5-771,0 1 50,2 11-341,2 1-2185,2 10-179,5 2-5943,2 1 9158,2-1 0,-6-10 0,-3-4 0</inkml:trace>
  <inkml:trace contextRef="#ctx0" brushRef="#br0" timeOffset="28734">18554 4621 25734,'-8'-49'324,"0"0"1,0 3 0,2 5-168,3-2-45,2-4-1422,1-4 1333,4-6 5,3-4-657,3 12 1,1-1 633,-2 11 1,0-1 2,4-14 1,1 0-7,-3 15 1,0 1 2,-1 0 1,1 0-669,-1 2 1,0 1 678,-2 2 1,1 2 45,4-24-690,-3 5 718,-5 22 161,-2 4-234,-5 19 919,-3 5-948,-4 6 18,-6 5-550,-17 24 561,4-3-17,9-6 0,0 1 494,-8 19-483,3 5-22,3 5 5,3 4 0,10-28 1,2 1 134,0 1 1,1 0-141,0 2 0,2 1-1,0-2 1,2 5-879,2 16 1,3 9 0,-1-6 735,1-9 0,0-1 23,1 7 1,1 5-1,3-5-133,6 0 1,1-8-211,-6-17 1,1-2-233,5 15 1,0-3-1608,-1-10-1833,-3-5 4146,-1-3 0,-6-12 0,-1-2 0</inkml:trace>
  <inkml:trace contextRef="#ctx0" brushRef="#br0" timeOffset="29243">18513 4520 19463,'-27'-35'675,"0"1"0,1-1 0,-11-13 0,5 8 8,6 13-140,3 3 802,-5-8-1228,14 14 57,-3-7-202,27 9-17,6 4-6,16-6-38,8 5 47,11-1-109,10 0 28,-12 3 0,2 1-259,-12 2 1,2-1 368,2 0 0,3-1 0,-4 0-1531,-5 1 1,-3-1 1546,9-1 0,-2-2-2064,5-7 2083,-7-1-407,-6-2 424,-5-3 374,-6-1-323,-4 0 827,-4-2-772,-4 0 51,-2 1 51,-3 1 870,0-2-775,-3 9-6,1 0-6,-1 11 1712,-2 1-1941,1 5 3310,-1 0-3473,0 3 106,1 6-61,2 2 22,3 9-368,1 6 357,3 8 6,-1 8-5,0 7-3130,-3 6 3140,-3 7-19,-8-13 0,-3 1-1096,2-11 0,-2 1 1096,-5 11 0,-2 0 3,-5-3 0,0-3-74,6-11 1,-1-1 70,-6 13 0,2-4 170,3-6-144,1 0 4,12-23 2150,2-4-2138,3-5 3286,2-6-3303,5-5 336,5-7-325,4-5 12,5-5-2033,3-6 2021,3-2 12,2-4-675,3 0 677,-9 12 1,3-1-15,1 2 1,1 0-15,0 0 0,-1 1-620,-1 5 0,-3 2 623,6-1 12,-4 4-18,-5 6 6,-4 4 17,-3 3-22,-2 2 5,0 6-22,-1 3-1067,-1 9 1038,0 4-1447,-2 4 1387,-2 5 667,0 3-858,-2 2-247,0 0-397,1 2-1392,0-1 2327,1 5 0,-2-20 0,-1-2 0</inkml:trace>
  <inkml:trace contextRef="#ctx0" brushRef="#br0" timeOffset="30485">21424 4490 19350,'-28'-53'295,"1"0"0,9 13 1,0-1-1,5 4-177,3-17-74,5 15 1,1 0 34,2-21-43,3 28 1,1 0-12,0 0 0,1-1 0,2 0 0,0-2 34,5-13 0,0-1-20,-2 12 1,0 0-7,2-11 1,1 2 95,2-11 39,-1 6 2061,0 3-2101,-5 20-66,-2 4 679,-4 19-713,-11 29 11,-11 25-25,8-17 0,-1 2-428,-4 6 0,0 3 405,-3 10 1,-1 3-3,7-12 0,1 1 0,-1 1-143,1-1 0,0 0 1,0 3 91,-2 13 0,2 3 1,1-5-1224,3-3 1,1-2 1220,1-6 1,1 1-1,1-4-54,3 3 1,1-4-867,0 0 0,1-2 765,3-2 1,1-1-243,1-2 1,1-1 112,2-3 1,2 0-189,11 25-282,2-6-45,1-10-72,0-7 1416,-3-8-1731,-1-10-340,-3-8 1984,-3-10-2623,-3-9-431,-4-7 61,-2-10 1395,-8-4 1204,-16-26 0,2 21 0,-4-1-445,0-1 1,-2 0 444,-5-3 0,0 2 914,5 9 1,0 2 359,-2-2 1,1 0-372,0 0 0,-1 1 393,2 0 1,0 1-676,1 1 0,1 1 1082,-17-22-398,5 6-286,6 5-223,6 6 2351,2-8-2817,10 11-100,2-5-90,11 11-12,14-10-116,4 8-160,14-7 143,1 11-1423,8 0 1411,7 1-5,8 1-478,-10 5 0,1 1 500,-11 3 0,3-1-311,4 0 1,4-1 0,-4 0 313,-4 1 0,0 0-7,2-2 0,3-1 0,-4 0 4,-6 0 0,-2 0 6,10-5 0,-2 0 5,8-10 11,-5 0-453,-5 1 526,4-6 1394,-12 8-1326,-5 4 2009,-15 10-2088,-10 9 1937,-3 3-1937,-4 5 2285,-4 6-2268,-5 7 57,-15 24-130,4-5-494,7-9 0,0 0 478,-7 17-1228,2 5 1227,1 2-11,2 3-596,1 1 593,6-16 1,0 0 2,-4 20 0,6-23 0,1-1 5,2 8-10,3-5 5,2-6-6,4-5 6,1-5 23,3-7 33,1-6 981,2-5-913,0-4 1268,3-6-1319,2-3-17,4-7-6,3-5 6,2-3 56,14-17-50,-8 7-413,11-12 418,-12 13-11,0 1-17,-1 3 6,-2 3-17,-2 5 0,-5 3 22,1 4-44,-5 6-17,-1 3 16,-5 7 1176,-2 5-1181,2 5 6,0 4-6,1 4-6,0 2 1,3 1-559,-2 1 547,2 0-45,1-2 68,1 0-1,2-3 1,1-2-6,7 1 11,-6-8 6,4-1 0,-10-8 11,-2-5 560,-1-3-526,0-5 5,-2-5 17,0-3 11,-3-4-5,0-1 145,-2-15-95,0 11 233,-2-19-227,0 23 5,0-5-22,0 14-28,0 3-23,0 3-39,0 2-5,0 3-118,0 2-22,0 5-79,0 4-174,0 9-318,3 3-544,2 7-1462,5 5-7148,0-2 9824,1-1 0,-5-15 1,-2-5-1</inkml:trace>
  <inkml:trace contextRef="#ctx0" brushRef="#br0" timeOffset="31100">23783 4248 22604,'-4'-7'1585,"0"2"-930,4 5 600,0 0-1232,11-11-35,0 8 35,15-9-12,2 9-11,6-1 28,5-2-288,3-3 265,2-1-3251,13-7 3297,-16 2 5,5-4 11,-22 4-17,-7-1 17,-5-1-5,-5-2-12,-3 0-10,-3-1 4,-3 0-10,-3 1 5,-4 0-16,-3 2 16,-2 3 0,-2 2 0,-2 4 34,-2 4-34,-2 2-5,-2 3-1,-2 3 1,-2 5-12,-1 2 199,-12 14-215,3 6-6,0 3 3079,12 0-3091,11 5-10,8-10 0,2 11-12,11-12-33,5-1-230,23 11 23,-4-9-236,3-6 1,2 0-790,12 3-992,-4-5 0,2-2-7540,4 0 9333,-17-7 1,-3-3 0,-9-3 0,-9-3 0</inkml:trace>
  <inkml:trace contextRef="#ctx0" brushRef="#br0" timeOffset="32498">24663 4185 19400,'11'-62'1048,"-2"11"-556,-9 48 18,0-2 11,0 0-22,0-2-29,-2-2-39,0 0-50,0-3-50,-2 0-40,0-1-34,0 0-27,1 0 179,0-4-207,1 7-40,0-2-38,2 8-52,0 2-44,0 1-28,0 5 6,0 3 11,0 6-17,4 15 0,-1-2 0,2 10 0,0 6 11,-2 5-3403,1 0 3398,-2-6-1,-2-14-5,0-3 11,0 6 12,-1-11-12,-2 6 17,0-16 34,0-1 61,1-6 3482,2-1-3482,-3-8-73,1-1 12,0-8 16,1-10-44,4 2-1,1-10 12,5 6-321,3-1 310,4 0-12,3-1 1,3 3-18,3 2 18,11-3-23,-7 10 16,6-1-44,-2 11-11,-9 5-22,7 2-18,-10 5 310,0 4-337,-2 6-23,0 4-184,4 16 117,-8-6-1174,3 13 1096,-9-12-91,1 1-1170,6 9 840,-1-10-128,6 6-175,0-15-183,3-2-3237,6-4 2358,2-1-2061,4-6 867,2-2-1578,19-4 4832,-14-4 0,12-3 0,-18-5 0,-3-1 21,-3-3 1850,-2-3 4042,6-13-3745,-10 4 1518,5-11-2078,-13 9-315,-1-1-245,-3 0-146,-3 2-169,-4 2 2322,-3 3-2602,-8 3-139,-4 4 543,-10 4-415,-26 2-2274,4 6 2000,-20 4-39,13 6-458,15 0 0,0 3 357,-13 6-929,-8 7 906,30-4-10,4 1 5,8 3-17,4 10 51,5-8-825,6 8 780,4-12 6,6-1 218,4-3-230,4-2 805,5-3-883,18-1 44,10-4 48,-20-6 1,2-2 16,5-8 0,-1-6-347,-8-2 1,-3-4 351,-1 0 1,-5-4 30,-4-9 1,-5-3 1091,-5 1 0,-2-3-1060,0-3 0,-2-5 0,0 3-23,-1-5 0,-1 2-823,-1-13 0,0 4 988,-2-5 2,-1 22 1,-1 0-710,-1-16 556,1 22 0,0 2 89,-2-2 522,0 6-549,1 7 284,0 5-296,0 7 2778,0 4-2879,0 3 1223,1 6-1239,1 4 0,1 10-12,0 8 0,0 35 1,2-4-200,-1-16 1,1 3 150,3 10 1,1 1-608,-2-12 1,1 1 567,2 16 1,0-1-695,-1-16 1,-1-3 553,1 2 1,1 0-931,-1-2 0,1-1 588,-1 0 1,1-2-417,0-1 0,1-2-1841,0-1 1,1-2 2831,2 3 0,0-4 0,1 3 0,1-4 0</inkml:trace>
  <inkml:trace contextRef="#ctx0" brushRef="#br0" timeOffset="32660">26473 4330 24749,'-2'-5'1826,"0"1"-667,2 4-1170,-39-61-179,28 44-754,-11-17 1,3 6-8697,18 26 9640,0 0 0,1 2 0</inkml:trace>
  <inkml:trace contextRef="#ctx0" brushRef="#br0" timeOffset="36994">2751 7518 24259,'-47'5'798,"-1"0"0,1-1 1,-18 3-1,9-1 67,14-1 311,4 0-481,4-1 71,4 0 8,2 0-608,11-2 37,4 0-505,11-2 392,5 1-831,6 0 400,27 4-2274,3-2 2267,-8 0 0,2 0-407,30 1 381,-27-3 1,0 0-617,4-1 1,2 1 722,2-1 1,1-1 353,2 0 0,1-1-1104,2 0 1,0-1 1083,0-1 0,1-1-15,-1 0 0,2-1-471,-4 0 0,2 0 0,-2-1 563,8-1 1,-1-1-126,-8 1 0,2 0 0,-3 0 161,1-2 0,-1 0-60,15-4 0,0-1-7,-18 3 0,-1 0 2,11-3 1,-4 0 769,6-5-462,0-5 39,-21 7 48,-2-2-13,-24 7 1441,-13-3-2729,-21-5-7,-4 1 83,-15 0 105,8 8 2633,-2 0-2604,1 2 1133,2 1-731,4 2 823,5 2 218,5 1-365,7 0-219,4 3-103,6 0-151,2 1 174,2 0 79,4 3-966,2 3 187,16 11 57,14 7 138,4 3-658,8 2 678,-9-5-372,-1 1-113,0 3 959,-2 2-3115,-3 3 2614,-4 1-300,-8 5-312,-4 1-248,-12-7 0,-3 1-1384,-5 21-2358,0-20 1,-2-2 4986,-9 9 1,7-20 0,3-9 0</inkml:trace>
  <inkml:trace contextRef="#ctx0" brushRef="#br0" timeOffset="37670">5535 7659 27712,'-1'-50'-138,"0"0"0,1 6 0,0 4-310,1 3-85,0 9 673,1 8 165,-2 8-254,0 5-33,0 5-695,0 1 368,0 6 286,-1 4 46,0 8-15,-1 6-33,0 22 10,0-5 17,0 17-2130,2-12 2115,0 1-48,0 0-2601,2 1 2583,2 1-4,-1-16 1,1 1-314,3 14 314,2 9 29,-3-26-35,0-2 81,-3-9 1606,-1-4-1398,-4-10 32,-4-8-261,-3-4 3198,-5-6-3226,-4-5-29,-3-4 17,-14-24-68,8 5-299,10 10 0,0-1 141,-3-21 259,3-5 53,6-5 46,7 31 0,1 0-1473,0-1 1,2-1 1497,3-12 0,1-1-348,-1 13 0,2 0 374,1-9 0,3 1 111,6-7-110,-2 19 0,2 1-235,8-11 333,9-6-1,-7 20 336,2 4 36,3 3 407,1 5-149,3 3-162,1 7-182,3 1-83,-1 8-1323,1 4 668,-2 8-243,-2 5 915,6 20-1767,-13 10 281,-3 4-532,-21 1 1125,-15-13 437,-11 1 240,-9 1 309,-7-2-465,6-14 1,-1-1 440,8-8 1,0-1 918,-8 5 0,1-2-472,-11 1-822,-9-1-1474,16-10 378,-3-3 185,23-8-7814,6-4 8135,5-1 0,5 0 0,0 2 1</inkml:trace>
  <inkml:trace contextRef="#ctx0" brushRef="#br0" timeOffset="38133">5899 7206 27774,'44'2'1,"1"0"1,-4-1 0,-5 3-201,-8 10-6114,-1 0 5841,-3 3 1434,-1 1-1371,-4 2 857,-3 2-1245,-3 11 224,-7-6 173,0 8 376,-11-10 327,-3-2 206,-8 0 304,-5-2 257,-4-2 182,-2-1-70,-3-3-614,0-2 372,1-3-427,3-4 0,6-2 53,4-3-609,8-2-383,2-2-406,14-12 3644,14-8-2831,4-4 59,11-4-71,-6 7 342,2 0 74,2 1 243,12-7 263,-11 8-555,8-4-199,-15 11-74,-2 4-140,-2 1 134,-3 3-321,-1 2-210,7 2-34,-7 2-41,5 0 25,-9 3-52,0 0 80,-2 1-43,-1-1 84,-3 0 53,-2 0 1077,-2-1-846,-3 0 16,-2-1 49,-1 0-1014,0 2 58,0-2-320,2 2-972,2 0-2012,3 0 4349,2 0 1,-4-1-1,0 0 1</inkml:trace>
  <inkml:trace contextRef="#ctx0" brushRef="#br0" timeOffset="38824">6713 7274 19539,'-5'0'3422,"1"0"-134,4 0-2969,0 11-447,4-7-204,2 8-4,6-11 632,1-1-162,3-1 38,1-3 55,0-1 127,8-5 260,-8 2 242,4-4 204,-4-1-615,-5 2-127,2-5-94,-5 4-165,-3-2-159,-1 0-159,-2-1-3514,-2-1 3275,-3 0-977,-3 0 826,-2 2-577,-3 1 566,-1 3 277,-3 1 255,-8 3 384,4 3 118,-7 3 308,8 4 2961,-4 7-2372,7-1 1163,-3 5-1430,9-1 423,-2 9-1257,3-2-3253,1 8 2850,4-5-774,1 2 176,3 0-226,4 16 37,2-10 156,7 10 23,0-13-65,4-2 27,5 0 31,24 1 537,-8-9 1990,18 0-1585,-16-13 49,1-3 178,-3-3 195,-2-4 180,-2-5-19,-5-5-131,-2-4 47,-5-2 463,-3-3-588,-5-1-83,-3-1-94,-4 0-156,-3 0 116,-3-9-491,-1 10-128,-4-6 18,0 14 55,-1 4-43,-1 2 1125,1 5-1250,-1 0 48,2 4-295,1-1 403,0 7 412,1 0-65,1 5 1,3 3-16,1 1 23,4 2-102,1-1-246,2 1 119,2-1-240,1-1 95,9 5 213,-4-6 137,7 2-3243,-9-7 3554,-1-3 124,-1-2 21,-2-1 23,-3-2 76,-1-3-60,-2-3 57,-1-4-265,1-11-236,-3 1-90,2-8 65,0-8-229,-2 8-80,4-10 19,-3 12-78,0 1 343,1 2 43,0 2 10,0 3 2,-1 2 3373,-1 3-3801,7-1 265,-5 8-71,5 3 120,-4 10-639,2 5-329,-1 2-329,1 3-373,-1 1-397,-1 2-1285,0 1 3300,0 3 1,-3-11-1,-2-1 1</inkml:trace>
  <inkml:trace contextRef="#ctx0" brushRef="#br0" timeOffset="39000">8010 7226 29444,'-7'-4'-2289,"2"15"1687,8 11-533,1 9-2210,7 3-1475,-2-8-3869,4 6 7753,-5-15 1,-4-8 0,-2-4 0</inkml:trace>
  <inkml:trace contextRef="#ctx0" brushRef="#br0" timeOffset="39193">8107 6893 22277,'-6'-8'1122,"1"1"-1104,5 7-1354,0 0-1403,1 13 2681,15 20 0,-11-13 0,11 11 1</inkml:trace>
  <inkml:trace contextRef="#ctx0" brushRef="#br0" timeOffset="39583">8675 7117 27476,'-53'11'18,"0"0"1,11-9 0,8 6 77,8 45-630,22-25 54,4-1 769,6-2-779,13 5-3681,2-11 3726,11 2-1112,-5-12 991,6-4 173,14-3 278,-9-6 71,8-2 77,-19-4 92,-3-2-31,-5-2 189,1-10-45,-10-6-152,-2-1 1224,-29-26-1302,4 26 0,-17-19-17,12 26 15,-1 1 67,1 3 5,0 4 54,1 3 10,0 5 69,1 4 20,1 3-1,4 3 2887,1 4-2847,5 4-101,1 5-137,2 2-399,2 13 40,2-5-154,4 9-251,4-10-356,5 0-512,3-1-486,3-1-1184,4-1 3234,4 2 1,-11-11-1,-1-2 1</inkml:trace>
  <inkml:trace contextRef="#ctx0" brushRef="#br0" timeOffset="39900">9083 7162 25155,'-17'-40'-715,"2"12"886,13 55-136,1-5-117,11 24 1,-2-21-92,29 24 102,-13-30 48,16 7 29,2-16 44,-10-6-73,13 0 110,-17-7-6,0-1-3084,-4-4 3320,5-9-117,-11 2-17,4-9 214,-8-15-275,-6 12-2275,1-15 2231,-7 19 7,-1-5-100,0 8 2249,-1-3-2280,0 12-52,0 2-91,1 3 3227,-1 2-3534,0 2-974,0 1 227,0 5-561,0 2-1063,0 5-6964,0 0 9317,0-2 1,0-4 0,0-2 0</inkml:trace>
  <inkml:trace contextRef="#ctx0" brushRef="#br0" timeOffset="40185">9964 7019 25184,'-8'-51'200,"1"0"1,0 5-1,-2 10-433,0 24 176,-2 3 138,0 5 81,-1 1 44,-11 10 81,9 0-161,-7 8 227,14-3-122,2 3-71,3 2-146,0 2-88,10 16-171,-1-7-158,9 11-109,16 13 91,-8-19 11,-5-6 0,1-2 152,6 0 51,1 0-201,2 0-49,12 10-396,-5 2 290,-4 0-636,-14-5 142,-15-11-384,-8-1-3677,-16 4 4490,-4-8 1,9-4 0,8-9 0</inkml:trace>
  <inkml:trace contextRef="#ctx0" brushRef="#br0" timeOffset="40351">9778 7047 8602,'0'-10'4313,"0"3"-832,0 7-135,0 0-3183,-9-34 1063,1 38-1053,-9-20-305,2 47-18,0 3-237,-1 1-69,1 1-747,2 3-1358,2 1-6215,2-3 8727,4-6 1,3-14 0,1-7 0</inkml:trace>
  <inkml:trace contextRef="#ctx0" brushRef="#br0" timeOffset="41384">11559 7294 19643,'15'-53'702,"0"0"0,-2 5 0,-1 5 450,0 1-636,-3 9 81,-4 6-284,-2 8-106,-2 6 15,-1 5-172,0 4 201,0 2-509,0 2 152,0 3 44,-1 4-3307,-3 18 3369,0-1-1784,-1 13 1784,0-5-201,1 1 190,-1 1-11,1 1-18,0-1 1,1 0-11,0-2 5,0-4 23,1-4 2425,-1-5-2381,0-3 2580,-1-7-2541,0-2 12,-1-7 366,1-4-388,-2-3-12,0-5-11,1-5 0,-1-4-6,4-4-3397,0-5 3392,2-3-2269,5-3 2280,1-2-1018,7-3 1034,1-1-390,3 0 391,3 2 5,0 3-22,1 5 0,0 4-11,-1 6-11,0 4 5,-1 4 1545,10 1-1562,-6 6 1,8 2-12,-6 4-45,29 14 45,-18-2-5,20 14 5,-27-4 6,-1 5 0,-2 1 1379,-1 3-1380,-8-1 1,-2 0 0,3 6-212,2 18 235,-17-30-1,-5-3 2919,-3-3-2891,-5-3-5,-3-4 67,-9-1 61,-2-6-60,1-3-1,4-6-23,9-5-11,3-3 0,2-3-5,3-2-2897,2-2 2913,3-1 876,5-2-529,12-10 25,-1 8 36,10-6 33,-6 12-2149,3 2 2252,2 4-583,0 2 528,3 3-264,-2 4-150,-1 2 1739,-2 4-1941,8 8-201,2 9-133,-1 4-120,-4 7-144,-10-6-95,0 3 72,0 0-282,-1 0-137,1 1-202,-1-1-329,1-2-1925,-2 0-760,2-3-4011,-5-3 8326,-1-4 1,-8-7 0,-3-3 0</inkml:trace>
  <inkml:trace contextRef="#ctx0" brushRef="#br0" timeOffset="41953">12887 7184 21439,'5'-9'4001,"-1"3"-3296,-4 6 1682,0 0-2275,26-29-40,-9 18 118,23-23-104,-14 25 71,2-2 82,1 0 1,-1-1-3434,-1-1 3376,-4-2-926,-4 1 733,-3-2 14,-3-9-192,-6 0-147,-2-1-21,-9 3 2437,-3 10-2708,-4 2 1446,-4 3-1113,-3 1 145,-4 4 215,-3 2 139,-15 5 112,8 2 159,-9 5 114,14 2-76,3 2-1993,3 2 1700,2 3-142,3 2-68,2 2-158,5 2 222,3 1-395,2 11-128,6-9-17,4 7 1,13-4-15,-2-8-252,10 5 458,-3-10 124,3-3-1305,5-2 1536,4-5-2048,3-2 2243,4-4-658,1-3 774,0-5-1082,0-2 1065,-2-7-16,-1-1 1112,-2-4-1118,15-14-219,-28 13 1,-1-4-74,4-7 0,-1-4-58,-8 7 1,-2-4-87,3-26 0,-5-1-74,-7 24 0,-2 1-40,5-21 1,-2 1 12,-2-7-276,-2 2 83,-1 2 101,-3 3 63,0 4 255,-2 5 20,0 6 36,-2 6 10,-1 8 8,-1 5 1858,0 8-2016,0 3 688,1 6-764,1 2 3478,0 6-3290,0 4 275,-1 9-268,0 9 32,0 8-60,0-2 1,0 2-3292,-1 22 3272,1-18 1,-1 3-75,0 3 0,-2 1-779,0 4 1,0 0 701,0 1 1,0 0 8,0-2 1,1-3-44,2-14 1,1-1-204,0 31-100,4-6-81,4-5-75,6-5-140,6-7-651,4-6-193,1-6-6322,12 0 218,-11-12 8049,6-2 1,-20-10 0,-4-2 0</inkml:trace>
  <inkml:trace contextRef="#ctx0" brushRef="#br0" timeOffset="43020">13496 7075 22119,'23'-50'-138,"-1"0"1,-6 7 0,5 7 177,16 17 0,4 7-358,17-11 374,-29 11 1,1 0-17,8-5 0,3-3-3,5-7 1,0-1-23,-9 5 1,-1 0 19,1-3 1,-6 0 140,-7-1 728,-7 1-825,-5 2-610,-5-6 609,-5 10 507,-3-5-491,-4 11-60,-1 2 1386,-5-2-1332,5 7-74,-1-1-31,5 6-23,1 1-88,0 0 1506,0 9-1313,-1 2-20,0 11-12,-3 18-451,1-2 442,-1 0 0,1 1-701,-1 11 661,2-16 0,-1 0 6,0 15 5,-2-1-15,0 0 18,0-2-3019,-1-1 3013,0-2-15,-2 4 39,3-17 298,-1 4-253,5-24 140,1-1 519,1-7-662,6-8 3413,2-3-3099,15-19 0,7-9-43,3-1-1626,1-2 1627,-8 14 33,-1 3 27,0 5-48,-2 3-248,-3 3-143,2 4 64,-6 5-21,0 1-51,-6 7 1502,0 2-1720,-1 6-101,1 4-58,-1 4 88,-2 4-61,-1 2 38,-1 2 47,-1 0 133,2 9-3344,-1-10 3457,3 5 23,1-12 5,2-2 52,2-2 28,4-3 62,14-2 83,-5-6 49,11-1 35,2-12 95,-10 0 3075,10-7-3061,-15 0-81,0-2-3334,-2-2 3174,-1-1-53,-3-1-268,6-16 96,-7 6 65,0-4 1,-1-2-134,-1-2-86,-3 7 1,-1 2 136,-1-3 204,-2 2-153,1-7-24,-4 12 119,0-8 2993,-4 22-3106,-1 0 326,0 8-348,-1 3 442,0 0-445,-1 1 186,1 0 28,-2 0 56,1 2-27,-2 2 4,0 2-61,-2 1 96,-2 3-33,-1-1-173,-2 3 31,-2 1-52,-9 8-3349,5-4 3396,-6 7 24,9-5-29,3 0-26,1 3-30,0 11-29,3-5-506,0 9 470,3-10 4,1 2 3139,1-2-3139,1 0-17,1 7-16,5-4 3,3 4 21,9-10 69,-3-8 778,3-5-724,-4-5 19,3-1 4,1-1 14,4-1 57,3-2 25,4 0-40,2-1-645,3 0 627,1-3-9,0-1-4,-1-3 10,-2-2-4,-2-1-12,-2-1 18,-2-2-9,-2-2-23,-3-3-3180,-2-2 3172,-3-2-45,-1-3 86,1-23-86,-8 19 432,1-15-435,-11 25-32,-2 3-22,-3 1 11,-4 2 13,-1 1-15,-3 1 3443,-2 2-3379,-3 1-561,0 0 625,-3 1-12,1 0-6,-1 0 4,1 1-17,0 0-6,1 0 0,0 2 5,3 2-28,2 0 560,2 2-566,3 0-21,0 1-17,3 3-11,0 4-24,1 3-40,1 3-40,0 3-40,3 2-46,2 1-61,1 2-64,2-1-174,4 2-206,3-2-357,4 0-527,4-1-1235,3-3 2885,7-1 0,-13-8 0,2-2 0</inkml:trace>
  <inkml:trace contextRef="#ctx0" brushRef="#br0" timeOffset="43754">15836 6925 31052,'-30'-20'-394,"1"0"0,0 2 1,0 7 306,-14 22 715,-2 2-223,1 2-183,4 2-103,6 2-103,3 1-43,9 2-87,4-1 123,6 1-436,4-2-99,5-1-60,1 0-46,5-3-88,7 3 131,1-5 237,10 0 194,-3-7 247,6-3 170,3-1 143,3-2-3196,4-3 3468,1-3 12,1-3-1483,-2-4 1341,9-11-504,-13 4 128,5-10-61,-9-8-233,-8 4-1774,2-13 1554,-8 8 1361,-1-2-1486,1-3 105,-1-2 235,-3 12 0,0-2 69,-1 2 0,0 0-1,0 0 1,-1 2-12,3-20 20,-5 25 1310,-3 6-1311,-1 5-40,0 5 481,0 3-539,0 5 3137,0 0-3187,-3 8 33,0 2 9,-5 9 57,-7 20-1,3-4-93,-6 18 168,4-8 24,1 4 72,-1 5-4,1 1 107,1 1-31,3 1-159,5-19 0,3 0-35,3 16 11,7 8 17,9-28-88,19 2 43,-5-13-130,13 0 4,-11-13 145,-2-5 54,1-1 6,12-13 5,-10 1-5,8-10 22,-5-11-17,-12 3 11,5-16-16,-12 6 13,-3-4 1,-1-3-3233,4-12 3227,-5 12 0,-2 1 25,0 2 283,-5 4-255,-1 6-17,-4 5 12,-1 5-12,-2 5 6,-1 4-16,-1 4-18,0 3-11,2 2 3320,0 3-3376,0 0 12,2 6 27,1 1 89,4 8-88,2 2-1,4 6 6,1 4-3403,3 5 3403,3 2-2263,1 2 2252,3 1 0,1 1-15,-5-10 1,1 0-314,9 14 322,-9-13 1,-1-1 2054,4 9-2122,-2 0-22,-7-2-141,-8 12 18,-21 2 94,-4-1 2857,-17-7-3052,4-16-185,-3-4-281,-1-4-492,2-4-970,0-5-7573,5-3 9733,6-2 1,10-2 0,7 0 0</inkml:trace>
  <inkml:trace contextRef="#ctx0" brushRef="#br0" timeOffset="44243">17837 6455 16690,'29'-33'633,"0"0"0,0 0 0,10-11 0,-6 6 128,-10 7 1838,-9 5-2336,-9 10-123,-9 4-67,-7 9-34,-8 5 11,-7 6 17,-6 7-669,4 5 0,-1 4 675,-18 18-51,15-10 0,1 3-936,9-4 0,2 1 936,0 4 1,1 1-9,1 3 0,2 2 61,1 1 0,2 4-68,4 10 1,1 7-1,2-4-395,-1-4 0,3 2 372,4-7 1,1 6 0,2-1-1,1-8-10,3 0 1,4-4-17,5 14 0,4-1-20,-3-19 1,2-2-51,2 0 0,2 0-51,1-1 1,2 0-42,0-2 0,4 2-480,8 4 1,7 2 0,-2-4 128,-1-2 1,3-2 12,0 1 1,5 1 0,-4-7-1112,-2-10 1,-2-5 1652,10 1 0,-2-3 0,3 1 0,0-4 0</inkml:trace>
  <inkml:trace contextRef="#ctx0" brushRef="#br0" timeOffset="45417">19214 6694 9169,'16'-40'790,"0"1"0,0 0 0,6-14 0,-4 6 173,-3 6 1999,-6 10-2330,-5 8-178,-3 7-174,-1 5 1313,0 6-1576,-4 4 888,-7 13-871,-3 3-23,-6 15 0,0 0-16,-1 6-34,2 4 22,0 3 0,8-9 0,1 2 0,-3 20-5,6-20 0,1 2-51,4 1 0,2-1-50,4 19 55,0-20 1,2-1-112,10 10-17,1-18 0,3 0 28,14 8 101,-9-14 0,2-3-17,17 0 28,2-6 33,1-6 96,13-5 17,-18-8 39,8-4 33,-22-6 208,1-15-180,-8 5 17,2-13-225,-10 8 229,-1-2-18,0 0 157,6-12-146,-3 13 40,2-6 12,-5 19 3114,-4 4-3168,-2 4 422,-2 5-545,-2 2-56,0 3-212,-2 1 124,0 5 395,0 2-333,-1 7-21,0 4-11,0 3-46,0 4-39,1 3-68,0 0-73,1 3-87,3 0-134,3-1-252,4-1-343,1-2-2834,12 5-3130,-5-12 7041,4 3 0,-15-17 0,-3-2 0</inkml:trace>
  <inkml:trace contextRef="#ctx0" brushRef="#br0" timeOffset="45575">19966 6548 16269,'-41'10'-3238,"8"-4"0,33-1 1</inkml:trace>
  <inkml:trace contextRef="#ctx0" brushRef="#br0" timeOffset="45809">20317 6520 22120,'-2'-38'100,"0"0"1,-1-23-196,3 61 1167,-1 1-1139,1 4 61,0 5 12,2 7-1,1 7-16,4 7-39,2 6-317,1 6 160,2 3-712,0 3 505,0 3-219,-1 1-359,0 0-576,0-1-908,-1 1-2749,2-3 5225,3 4 0,-7-26 0,0-2 0</inkml:trace>
  <inkml:trace contextRef="#ctx0" brushRef="#br0" timeOffset="46108">20868 6603 22964,'-2'-39'224,"-1"1"0,-2-24-102,-1 60-122,-1 1 45,-3 5-40,-4 3 18,-17 16-7,3-2-10,-15 12-1108,9-5 1102,-2 2-6,-2 3 12,0 3-17,0 0 5,2 0 6,3-1-5,3-3 55,8-4-44,6-3-6,8-4 11,6-2-11,10 0 22,9-3-3041,36 7 2991,-2-7-3,-12-6 0,3-1 155,-9-4 0,3-1-235,18 2 1,2-2 48,-13-1 0,-1 0-521,14 0 0,-1 0 458,-18-2 1,-2-1-437,13 0 1,0 1 86,-14-1 1,1 0-1835,19-2 1,-2 0-7524,-1 0 9792,7-3 0,-41 3 0,-7 1 0</inkml:trace>
  <inkml:trace contextRef="#ctx0" brushRef="#br0" timeOffset="46458">21408 6780 16714,'-7'-3'3359,"2"1"-2582,5 2 1118,0 0-1823,-60-18-54,43 14-11,-43-13 58,59 20-8,2 1 29,3 3-6,4 0-7,3 2 0,5-1-6,17 3-50,-5-4-11,13 0 5,-12-5 28,11-4-11,-11-1 0,6-3 6,-15-3 11,-2-1 16,-3-2-3380,-2-1 3392,-3-2-631,-3-2 620,-2-1-110,-3 0 132,-1 0 6,-4 2 11,-2 0 11,-3 2 28,-3 2 22,-1 2 6,-2 2 11,-2 2-16,0 2 511,-2 2-550,0 1 124,-8 4-220,6 2-17,-7 5-6,3 12-21,7-2-1,-4 11-73,10 10 0,5-8 3291,2 14-3417,9-12-652,16 15-287,4-11-153,15 10-1583,-1-18-3539,6-3 5909,10-2 1,-25-12-1,1-2 1</inkml:trace>
  <inkml:trace contextRef="#ctx0" brushRef="#br0" timeOffset="47033">22995 6946 20156,'26'-50'724,"0"1"1,-2 4 0,-4 6-1757,-5 3 1458,-6 9 364,-5 6-628,-6 6-128,-5 6 274,-20 3-308,-2 8 6,-17 6 0,2 9-668,-5 6 662,-2 4 0,2 4-34,4 2 6,6 1-28,4 18 491,19 3-458,10-1 6,20-7 17,11-19-5,8-3-1,7-4-16,6-3-290,-9-9 0,1-1 312,22 2-212,-11-6 0,0-2 256,5-5 12,9-4 34,-29-6 0,-6-2 5,-4-4 17,-6-3 11,-4-3-17,-5-4-10,-4-4-207,-8-2 1,-4-1 188,-4-9-42,1 9 1,-2 3 2,-10 1-2516,-2 6 2539,-5 5-12,-4 3 96,-2 7-118,-19 3-1305,14 5 1204,-10 4-61,22 4 303,5 5-975,-1 12 22,12-2-460,1 9-947,16-5-2632,8 0-3674,5-2 8497,4-4 0,-11-8 0,-3-5 0</inkml:trace>
  <inkml:trace contextRef="#ctx0" brushRef="#br0" timeOffset="47258">23826 6444 20621,'0'-10'2941,"0"3"-2252,0 7-174,0 0-151,-13-62-5755,5 43 5477,0-16 1,-1 5 3,0 24 1364,2 3-1437,0 4 864,-1 7-869,0 6-1,-2 11-2280,1 8 2247,0 10 5,3 7 481,1 7-554,3 6 17,2-30 1,1 0-24,1 3 1,1-1-31,1 2 0,1-1-228,0 0 0,2 1-63,4 14 0,2-1 109,-4-13 0,1-1-600,7 21 0,1-2-447,3 3 71,-8-24 1,0-1-1041,1 6 2324,-2 6 0,-7-25 0,-1 4 0</inkml:trace>
  <inkml:trace contextRef="#ctx0" brushRef="#br0" timeOffset="47736">23699 7190 17932,'-8'-49'991,"0"-1"0,0 4 1,3 7-77,4 8-556,3-8-354,8 4-38,3 2-68,24-1 39,-7 15-16,17-4-107,-9 8 118,2-1 158,0 0-141,12-8 39,-15 4-436,8-8 436,-21 6 22,-2-3 6,-4-1 28,-3-2 21,1-14 147,-5 0-34,-2 1 808,-4-1-293,-3 24-374,0-2-57,-2 15-106,0 3 646,0 2-764,1 12 39,2 12-61,1 8-6,3 10-22,6 16-579,-4-10 593,-1-16 0,-1 1-909,3 15 906,0 0-6,-6-14 1,1 0 5,0 16 0,-1 12-6,-3-24 17,-4 1-301,-1-14 318,-3-2 22,1-15 28,-1-4 572,0-3-543,1-4 935,-1-2-946,2-5 361,0-6-351,3-3-11,3-6 6,5-3-403,5-3 414,7 0 6,4-1 0,4 2 61,17-9-2057,-8 13 1923,12-5-23,-13 14-10,0 6-1,-2 2-11,0 5-39,11 4-17,-11 4-34,8 5-16,-14 3 93,4 12-244,-9-4-2812,1 8 2015,-13 3 276,-4-7 757,-2 6-1447,-3-10-604,0-1-1653,0-1 3725,0 1 0,0-10 0,0-1 0</inkml:trace>
  <inkml:trace contextRef="#ctx0" brushRef="#br0" timeOffset="48291">25028 6783 18022,'0'-4'3865,"0"1"-1137,0 3-2622,-26-30 62,26 22-106,-18-22-18,33 30-32,1 1-1,2 0-3392,1 1 3392,3 0-688,9 0 688,-8-1 0,7 0 12,-12-2-18,-2-2 7,-3-1-1,-1-3 6,-2-2 11,1-6-6,-5 2-16,-1-5 3059,-7 0-3054,-2 5-11,-4-3 1077,-3 8-1021,-19 2-34,8 2-5,-15 2 0,14 5-12,0 2-5,1 3 0,3 3-5,3 2 17,1 10-12,7-4-7,0 8 7,7-6-5,3 1-1,2 0 1,5 0-23,3 1 16,3-1-4,3 0-1,3 0-22,17 6-337,-6-7 354,13 5 10,-11-12 7,0-3-1,-1-4 1,-4-2 10,-1-3-10,-3-2 5,-3-3 11,-2-1-22,-4-4 27,-3-2-4,-3-3 10,-4-1-5,-3-3 16,-2-2 12,-3-2 79,-4-15-51,1 7 11,-1-10 17,5 9 11,2 0 5,5 1 6,5 0 17,6 3 6,3 2 89,17-4-151,-6 10-45,11-2 6,-12 11-17,-1 4-5,-3 2-16,-1 2-2,-2 5-5,-1 3-5,11 16-18,-10-1-16,7 13-39,-12-4-180,0 23-268,-8-11 212,0 16-946,-8-18 475,-2 1-3421,0 16 4206,0-9 0,0-8 0,0-20 0</inkml:trace>
  <inkml:trace contextRef="#ctx0" brushRef="#br0" timeOffset="49599">22506 7988 24355,'-6'-43'-34,"0"-1"1,0 5 0,-1 6-1830,-3 13 1911,-4 8 426,-3 4-87,-3 5 51,-7 9 30,-5 6-398,-8 10 240,8 1 1,-1 1-354,7-3 0,0 0 94,-9 8 1,0 4-59,0 4 0,2 3-103,0 3 1,0 3-25,8-8 0,0 2 1,2-1-958,-4 7 0,5-2 839,4-4 1,5-1-190,4 8 529,6-4-201,21 10-87,2-16-1405,20 5 1566,1-21 93,6-5-1430,6-7 1566,3-5-595,2-6 658,-18-5 0,1-3 295,18-9-312,-22 5 0,-1-3 91,7-12-335,-16 5 0,-2-2-207,9-16 5,-14 13 1,-3-2-161,-1-17-81,-7-3 752,-5-3-783,-4-1 1228,-7-1-793,-6 2-197,-3 18 1,-2 2 282,-14-14-25,9 19 0,-1 2 20,-13-1-1,0 7 1440,1 6-1496,3 6-38,4 5 1307,5 5-1319,3 5 830,4 7-807,1 6 28,3 5-1,1 6 792,2 4-831,1 21 28,6-23 1,1 1-4,0-1 1,1 0-487,3 30 282,4-19-1737,4 0 1496,3-1-117,4-1-140,4-1-813,3-2 594,1-2-313,2-5 375,-2-3 494,-1-6-265,1-5 594,-8-9 1533,-1-5-1449,-11-9 1331,-2-5-1268,-4-6 29,-4-1 65,-4-3 90,-5-1 107,-2-2 756,-12-12-363,8 7 78,-6-8 25,12 12 677,4 2-446,3-3-806,5 9-108,5-3 103,4 12-176,5 0-10,1 4-11,3 1-17,2 2-11,3 3-17,5 3 6,4 5 5,4 5-2,0 7 0,1 2-1523,8 8 1486,-10-5 1,-1 0 5,-3 4-17,-3-1-12,-2 0-523,0 0 474,-1-1-231,12 11-27,-7-11-180,11 6-263,-9-16-1691,17 0 958,-11-8 11,15-2-768,-1-9 372,-12-6 1544,10-4 252,-20-5 1395,-3-5-1065,-2-5 146,-2-4 157,-2-3 591,-1-4-239,-2-1 136,-1 0 66,-2-1-22,-2 2-22,-3 2-96,-3 2-100,-2 4-140,-3 3-141,-1 4-134,-3 3 1393,-3 4-1594,0 2-62,-1 4-57,3 2 136,-1 2-247,2 2-22,1 2 5,-3 2 5,2 2 23,-2 5-5,0 4-7,0 3-10,1 3 0,2 11 10,5-5 7,3 6 5,5-10 28,4 0 5,3-2 7,5-1-12,3-4 5,2-1-5,2-3-1000,0-4 1028,-1-2-22,0-2 16,-2-2-77,-3-3 100,-1-1 5,-3-5 7,-1-2-29,-1-4-23,-1-3-21,-3-2-18,-1-2-28,-3-1-16,-2 0 11,-1-1-79,-2-5-27,-2 9-595,-1-4 744,-1 15-1639,1 1-843,0 7 2450,1 0 0,-1 1 0,0 0 0</inkml:trace>
  <inkml:trace contextRef="#ctx0" brushRef="#br0" timeOffset="50534">24009 8405 19328,'-11'6'2867,"2"-1"-2267,9-5 1600,0 0-1987,1-11-168,15 6-11,6-10-46,17 9-261,1-2 335,16-6-515,-16 3 486,7-5 7,-22 5 10,1-7-16,-11 5-12,2-7 230,-12-2-235,-2 5 0,-6-5-6,-5 7 0,-5 2 6,-5 1-6,-3 3 0,-3 2 17,-3 3 587,0 2-587,-9 2-45,12 3 12,-5 2-23,8 9 5,8-3 23,-3 7-5,8-2 21,1 2 7,1 2-3410,2 1 3393,2 3-1248,1 1 1253,1 2-307,1 1 296,2 1-17,4-1-6,4-1 18,16 8-6,-1-11-6,13 6-11,14-8 17,-9-7 5,13 2 12,-17-10 22,12-2-12,-13-3 1,10-5 6,-17-1 5,-2-4 33,-3-2 2662,4-9-2662,-9 0-27,4-9 1778,-11 2-1767,-1-4 519,-1-5-559,-1-3-3391,-1-3 3403,-1-1 5,-2 1 23,-1 1 28,-4 4 5,-1 4 29,-1 4 33,-1 5-28,-1 3 11,0 5-6,-1 3-27,-1 3 3380,1 4-3419,0 2-46,0 1-240,2 2 218,-2 2 6,1 1 6,-2 3-7,0 6 7,0-1 5,-3 16 0,1-7 0,-2 11 5,2-5-21,-2 3 10,-4 17 0,3-10-387,1-4 0,2-1 382,1 5 5,0 11-11,6-19-16,9 9 5,2-11 0,8 5 11,11-10 6,-6-6 5,11-1 6,4-8 11,-11-4 1,9-4 38,-5-9-22,-9-1 22,4-8 815,-7-9-848,-7 3-6,0-12 6,-11 6 0,-1-3-6,-7-20-3392,-2 13 3387,-4-11 11,-1 21 11,1 3 11,-3-2-17,5 11-33,-3-3-79,8 16-61,0 1 3140,3 8-3258,2 2-134,2 5-163,4 4-196,5 3-251,4 3-337,4 1-709,3 1-826,2 0 2056,6 1 1,-16-10 0,0-2 0</inkml:trace>
  <inkml:trace contextRef="#ctx0" brushRef="#br0" timeOffset="51142">25502 8325 18319,'-2'-2'3461,"0"0"-1142,2 2-2235,-35-15 45,29 14 17,-24-11 5,39 19-39,5 0-45,4 2-16,5-1-18,3-1-10,2 0 16,2-2-11,0-2 5,0-2 18,-3 0-6,-2-3 27,-4-1 96,3-7-77,-10 1-19,1-5-10,-9 2-3404,-4-2 3387,0-1-11,-3-1-5,-7-7 21,0 5 6,-8-3 90,-10 5-73,4 6-12,-10 0-22,10 7 3354,-1 1-3382,2 3 77,-6 7-121,-2 14 33,3 9 28,4 14-28,13-12-12,6 0 12,5-9-16,4 0 10,15 9-5,2-8 5,14 6-27,-3-11-435,5-2 440,2-2-940,2-3 962,0-3-5,0-2-2920,-2-4 2931,0-2 11,12-5-1466,-15-2 1471,10-5-211,-13-8 251,-11 1 442,3-9-464,-13 1-1,-3-3 18,-2-4-484,-1-20 483,-4 11 371,-1-12-348,-4 17 117,-7-11-66,1 15-1,-6-8 22,3 19 2038,2 4-2082,0 2 3275,1 3-3371,3 6 229,1 2-239,3 8 10,2 2 1,2 8-12,5 4 1,3 6-12,3 7 238,5 4-227,2 6-11,4 3-31,1-1 1,1 2-1299,-11-17 1,0-1 1297,11 17 1,-2-2-65,-3-2-317,-3-3 267,-5-2-45,-6-2-84,-5-3-180,-7 1-325,-6-3-3399,-17 9 4195,-1-9 0,5-4 0,8-12 0</inkml:trace>
  <inkml:trace contextRef="#ctx0" brushRef="#br0" timeOffset="51385">26361 7744 24032,'49'-22'433,"1"-1"0,-3 3 0,-7 9-270,-10 22-1021,7 8 959,6 10-800,-18-11 1,1 2 720,3 2 1,1 2-6,2 2 0,1 1-12,1 2 1,2 2-18,-4 0 1,3 2 0,-1 2-6,1 3 0,-1 2 1,-1 0-559,1 0 1,-2 1 0,-2 0 553,-3 0 1,-2 0 0,-5-1-31,-5 4 1,-5-1-1,-3 0 1,-6 0-32,-8-1 1,-6 0-45,-6 0 0,-7-2-813,-9 1 1,-5-1 654,9-13 1,-3 0-1,-2-2-812,-3 2 0,-2-1 0,-1 0 1096,-11 4 0,-1 0 0,4-4 0,7-2 0,2-3 0,-2 0 0,1 1 0</inkml:trace>
  <inkml:trace contextRef="#ctx0" brushRef="#br0" timeOffset="52617">11581 9968 19020,'3'-48'793,"1"-1"1,-2 6-1,1 9-384,0 21 699,-2 6-1057,0 4 131,-1 2-250,0 7 177,0 3-98,-1 10-16,1 6-12,-2 5-17,0 8-460,-1 5 320,1 4-150,1 4-141,0 2-180,2 1-285,4 1-542,2 0-982,4-1 2454,4 5 0,-6-28 0,-1-1 0</inkml:trace>
  <inkml:trace contextRef="#ctx0" brushRef="#br0" timeOffset="52892">10962 10231 21007,'-43'4'309,"0"0"1,3-2 0,11 1 405,25-1-390,2-2 179,31-1-252,1-3-622,0 1 1,3-1 467,-2-2 0,2 0-368,5 0 0,1-2 362,5 0 1,0 0-7,5-1 1,0-1-8,2 0 0,1 0-520,2 0 1,-1 0 513,-2 0 0,3-1 68,4-1 1,5-1 0,-5 1-1224,-3 1 0,-2-1 1117,0 1 1,2-2-1,-7 3 7,-13 1 0,-5 2 182,24-7-163,-7 1-16,-9 3 486,-8 2-509,-5 0-44,-11 4 920,-4 1-1150,-8 2 1470,-2 1-11049,-5 2 9043,2 0 0,-2 0 0,3-1 0</inkml:trace>
  <inkml:trace contextRef="#ctx0" brushRef="#br0" timeOffset="55950">5945 11734 20406,'-11'-59'950,"-1"1"0,-3 7 1,-2 6-778,-8-4-527,-6 22 450,9 20-35,-2 4 365,-3 4-404,-2 4 12,-19 15-1217,10 1 1188,-14 13-5,17-4-56,-1 6 50,2 2-5,13-10 0,0 1-348,-6 16 325,-1 10-5,19-19-11,6-4-29,14 6-1655,1-12 1728,12 1 12,0-15-190,2-4 201,2-4 465,1-5-432,1-6 23,0-4 0,0-7 11,0-3-6,-2-4 40,-2-3 27,-1-1 3183,-4-3-3132,-2-2-467,-5 1 450,-3-3-17,-4 1-5,-1 0-28,-3 2-28,1 3-12,-1 3 148,0 4-52,1 1-101,-2 9-11,1 1-135,-2 9-156,-1 3 1134,0 3-961,3 5 57,1 4-29,4 5-22,2 4-29,1 5-206,7 17 67,-2-7-1555,6 12 1386,-5-11-139,2 0-180,3 1-243,-3-12 0,1 0-608,15 11 126,0-9 0,4-3-299,13-2-160,-15-10 0,2-3-137,20-4 5,3-5-475,-17-6 1,1-2 2255,-12 2 1,-1-2 357,11-3 1,-3-3 1351,10-7 27,-5-2-1023,-7-1 1673,-6-1 2322,1-11-2899,-12 8 1594,-2-9-1561,-12-1-1053,-6 6 308,-6-20-515,-2 20-95,-6-6-17,0 16-34,-4 4-89,-2 6 807,-19 5-880,3 10-1406,-19 5 1406,8 11-6,-4 4-446,-1 5 424,2 5 974,17-9 0,2 3-1039,4 1 1,3 0 8,-1-1 0,4 1-57,-3 20-32,17-20-29,4-4 17,6-4 39,2-5 62,6-3 78,3-6 39,5-3 1874,7-6-1852,6-6 9,11-11 1,2-5-244,-17 8 0,1-1 178,20-12 1,-1-1-544,-23 10 0,-2 1 617,21-20 23,-7-3-7,-7 1 6,-6-3-582,-6-2 532,-5-1-6,-3-3 0,-3-2-752,-2-1 786,-2 1-6,-3 19 0,0 0 56,-1-14 11,0-6 1066,-1 25-1072,0 8 1449,-2 4-1476,0 5 674,0 4-719,0 3 1090,0 2-1208,0 2-27,1 0-7,-1 2-10,1 10 66,1 4 1,-1 12 5,0 3-33,-1 6-29,1 6-845,0 5 734,1 3-68,0 2-1194,0 1 1010,4 1-129,3 0-164,6 1-222,6-2-264,6 0-947,2-20 0,3-1 2140,-1-6 0,0-2 0,-3-2 0,-2-3 0,8 0 0</inkml:trace>
  <inkml:trace contextRef="#ctx0" brushRef="#br0" timeOffset="56378">8018 11723 19171,'-3'-8'3556,"2"2"-2906,1 6-112,0 0-427,-54-71 527,20 36-1588,-1-6 0,-1 2 1124,-1 17-22,6 15-182,-5 3 148,-2 8-12,-5 4-1699,1 7 1643,-2 4-5,4 5-22,1 3-18,5 2-171,-5 15 94,13 2 27,4 0-67,12-7-129,13-8 123,4-10 51,6 2 39,4-12 1603,4-4-1564,5-4 17,4-1 7,4-8-653,3-4 640,2-8 23,1-6 11,-1-4 17,-1-4 11,-3-4 53,-13 8 0,-2-2 31,8-17-79,-11 15 1,-2 0 73,2-16-18,-5-2-21,-1-3-21,-5 10 1,-1-1-65,-1 10 0,-1 0-202,1-12 1,0 1 279,-1-16-688,0 5 985,-2-5-207,0 22-681,-1-1 630,-2 26 529,1 4-640,0 6 2007,-1 3-2080,1 1 1413,0 0-1413,-4 23-2111,3 0 2139,-4 26-1403,3-2 1391,-2 10-2,3-25 0,0 0-17,-1 3 1,1 0-29,0 1 0,0 0-28,0 1 1,1-1-52,0 1 1,1 0-42,0-1 0,1 1-609,4 12 1,3 3 19,4 0 1,2-2 238,0 1 0,3-2-821,2-6 0,2-4-2895,12 9-4852,-2-9 9097,-4-9 0,-12-15 0,-7-7 0</inkml:trace>
  <inkml:trace contextRef="#ctx0" brushRef="#br0" timeOffset="57117">8747 11243 12205,'-34'-48'805,"0"0"0,10 8 0,1 7-430,-12 15-11,22 11 1392,3 1-1476,3 0 1078,3 1-1123,1 0 2246,0 1-2274,1-2 3572,-2-1-3476,1-3-203,-1 2 7,2 1 5,-1 3-6,2 1-11,-1 1 505,1 1-651,0 0-16,-1 4 39,2 3 39,-3 5 12,2 8-18,-3 6-699,-1 9 705,-2 6 0,-2 5-27,-1 6 16,-2 2-6,-2 4-11,0 1-3130,0 0 3113,0 3-75,6-18 0,0 0-439,2-10 1,0 0 163,0 21 1,2-1-295,4 6 157,2-22 0,2-2-1103,9 9-2702,3-3-844,3-7-2789,-2-6 7959,-2-7 0,-7-10 0,-4-5 0</inkml:trace>
  <inkml:trace contextRef="#ctx0" brushRef="#br0" timeOffset="57308">8542 11244 11916,'2'-56'735,"0"0"1,-1 5 0,1 4 974,0 14 1,-1 2-1459,1-14 1301,0-8-1396,3 6-359,3 18 766,4-3-996,3 24 3011,1 10-5121,13 12-141,-6 3 2683,12 16 0,-21-17 0,-1-1 0</inkml:trace>
  <inkml:trace contextRef="#ctx0" brushRef="#br0" timeOffset="57500">8530 11666 22398,'34'-47'3,"0"-1"1,-3 4 0,0 8-43,3 17 696,3 1-993,17-4 28,-14 9-441,-8 4 1,-1 2-232,1 1-454,6 2-3267,-11 4 4701,-5 3 0,-5-1 0,-8 1 0</inkml:trace>
  <inkml:trace contextRef="#ctx0" brushRef="#br0" timeOffset="57659">9118 11406 25091,'-30'40'-62,"9"-8"-84,11 0-604,13 1-152,6-7-896,6 6-2593,4-11 3328,4 0 0,-10-11 0,0 0 1</inkml:trace>
  <inkml:trace contextRef="#ctx0" brushRef="#br0" timeOffset="57826">9213 11215 18857,'-2'-32'0,"0"0"0,-2-19 0</inkml:trace>
  <inkml:trace contextRef="#ctx0" brushRef="#br0" timeOffset="58151">9520 11390 22688,'0'-3'2419,"0"1"-1376,0 2-1021,17 5-22,-6 5-11,15 8-6,-10 3-56,8 13 17,-7-8 6,6 8-1,-10-12-16,1 4 56,-7-9 11,-1 2 28,-6-11 17,-5-2 11,-2-3-23,-5-1 29,-4-1 5,-2-3 0,-2-2 40,-1-3-18,-1-2 113,-7-7-17,3-3-129,1-1-168,7-7-56,18 13-84,6-7-135,12 10-207,7 0-324,9 1-1723,7 0 244,4 1-6733,-1 1 9130,-6 1 0,-18 4 0,-8 1 0</inkml:trace>
  <inkml:trace contextRef="#ctx0" brushRef="#br0" timeOffset="58693">10251 11335 25611,'-5'-49'771,"0"8"-316,5 36-317,0 2 52,0-1-153,0 2 57,-1 0-78,1 0-189,0 0 207,-2 2-17,1-1 156,-1 1 31,1 0 296,-1-2-403,-1 0 131,0-2-88,-1-1 18,0 0-50,1 0-152,1 1-106,1 1-96,1 2 471,0 0-436,-2 1 601,1 0-29,-2 1 148,3-1-167,-3 2 69,0 0-88,-1 2-84,-1 0 143,0 2-512,-1 3-64,2 1-160,0 4 197,3 2-116,0 2 6,3 3-68,4 1 1,5 0-9,6 0 104,5 0 157,6-3 0,3 0 24,10 5-218,-7-5 0,0-2 280,4 1 45,-5-2 24,-3 1-20,-7-2-120,-5 1-487,-7 8-43,-8-3-147,-9 7-143,-9-6-242,-6-2-671,-4-2-953,-6-3 1905,-5-3 0,16-6 1,0-1-1</inkml:trace>
  <inkml:trace contextRef="#ctx0" brushRef="#br0" timeOffset="58875">10093 11370 17408,'3'54'-733,"4"-5"1105,-1-24-2484,5 2 1850,6 3 0,-7-14 0,1-1 0</inkml:trace>
  <inkml:trace contextRef="#ctx0" brushRef="#br0" timeOffset="59166">10985 11478 21902,'14'-53'448,"0"1"0,-2 2 0,-3 6-179,-6-1-51,-4 10 1,-2 0-51,-5-19-17,-2 7 0,-2 1-16,-6-5-63,5 19 1,0 1 62,-3-3 682,1 7-722,3 8 770,3 6-815,2 5-39,3 5 448,0 2-447,2 5 922,-1 3-923,-4 22 1,3-2-1084,-3 18 1067,4-5-1,1 5-11,1 5-2845,1 5 2851,0 1-17,0 1-314,0-1 286,3-1-23,2-3-22,6-4-22,3-2-11,4-2-1868,5-2 1783,3-2-83,3-2-896,3-3 649,1-2 175,3-4-814,-1-3-6248,17 1 7436,-10-8 0,-7-4 0,-17-9 0</inkml:trace>
  <inkml:trace contextRef="#ctx0" brushRef="#br0" timeOffset="59359">10762 11413 24521,'48'-24'127,"1"1"0,-4 1 0,-5 5-54,-1 8-34,3 2-56,19-1-50,-14 3-95,12 1-152,-22 3-274,-2 1 275,-4 2-2051,-3 1-7112,-6 1 9549,-5 0 0,-8-1 0,-5-2 0</inkml:trace>
  <inkml:trace contextRef="#ctx0" brushRef="#br0" timeOffset="59842">12671 11590 24462,'22'36'-365,"-7"-6"188,-21 8 1,-6 4-2567,3-11 1,-2-1 2033,0 3 1,-2-1-920,0 1 1,-1 0 1733,-2 6 1,0-3 0,-1 4 0,1-3 0</inkml:trace>
  <inkml:trace contextRef="#ctx0" brushRef="#br0" timeOffset="60466">14208 11491 22968,'18'-48'369,"0"0"1,-1-1 0,5-9 0,-6 6-85,-5-9 258,-19 17-1902,-3 17 1505,-11-3-40,-2 19-56,-6 5 12,-5 4-122,-26 16 99,10 3-25,16-3 0,1 3 3,-16 14-14,18-5 0,1 2-14,-11 16-1,17-15 1,4 0 378,4 12-395,8-3-6,8 0-1606,9-3 1601,6 0-34,27 9 67,-13-24 1,1-1 5,1 0 0,1-2-991,2-4 1,-1-3 1029,12-3 152,12-7 209,-16-6-210,8-6 23,-19-6-1841,-2-5 1824,0-3-28,-3-4 504,8-18-554,-9 10-6,3-11-22,-10 15-359,-4 2 370,-1 2 17,-3 3-1,-1 4-21,-2 6-12,-1 4 1838,-3 5-1872,0 3 575,-1 3-731,0 2 3061,0 6-2988,0 1 1047,0 9-1025,0 3-17,0 5-23,0 3-21,0 4-253,0 20 34,0-8-883,0 16 547,0-14-252,1 0-348,3-1-615,4-1-4144,7-3 5986,8 0 0,-10-20 0,0-1 0</inkml:trace>
  <inkml:trace contextRef="#ctx0" brushRef="#br0" timeOffset="61333">15302 11714 18938,'15'-51'974,"1"1"1,-2 3 0,-4 6 488,-11 9-690,-9-12-442,-1 11-3401,-19-18 3216,6 27 56,-26-7-1287,-6 22 1141,-1 3 234,-4 12-268,18 6-443,3 4 427,-12 17-45,5 8 13,22-12 1,2 2 3,-6 17-6,13 0-11,12-17 2030,5-1-2041,6-2-85,15 4 3133,0-11-3032,27 4 51,-15-18-681,14 0 703,-12-9 6,0-3 909,17-14-915,-25 4 0,-1-2-17,1 1 1,-2-2 28,21-23 10,-17 7-618,-3-4 607,-9 6 1,-1-1-1082,9-22 1056,-11 17 1,0-1 4,-5 8 1,-1 1-3,1-1 0,-1-2-972,8-27 1,0-2 1013,-7 25 0,0 1 17,6-21 0,-2 3-74,-3 10 362,-1-2-224,-6 17-11,0-1-33,-4 19 354,0 3-422,-1 4 763,0 2-830,0 2 3257,-2 2-3263,-2 11-2950,-1 4 2967,-4 12 1,-1 4-306,-3 7 297,3-4 0,0 3-3,1-7 0,1 1-455,-4 12 0,1 2 421,2-10 1,1 0-851,0 1 0,0 1 780,0 0 0,0 1-33,1-2 0,0 2-297,0 14 0,2-1 179,2-13 0,1-2-59,1 10 0,6-2-381,9-8 0,3-5-733,17 14 420,-7-21 1,1-2-1810,20-1-992,4-7-156,0-7 672,2-4 3321,-16-9 0,1-2 0,18-5 0,-20 0 0,-2-2 2145,10-11 641,-14 2 1,-2-1 944,13-15-2858,-15 12 1,-2-1 555,6-15-368,-11 14 0,-1-1-187,8-15 1302,3-10-1408,-16 22-96,-5 4 414,-4 5-604,-4 4 773,-4 3-981,-4 4-106,-5 3-67,-5 5-2599,-5 1 2565,-7 7 594,-23 10-636,23-2 1,1 1-32,0 0 1,0 1-959,-20 18 976,23-8-7,3 2-1908,4 0 1897,4 0 1,4 0 1902,3-2-1941,4 0-29,2-4 4,9 3 30,0-9 33,8 0 29,11-10-12,-3-3 1008,11-7-996,-5-3 3397,0-7-3320,15-15-10,-12 4-1961,7-13 2006,-15 8-12,-5-5-240,-2-4 235,-2-4-12,-1-5-462,1-5 476,-5 13 1,1-2-1201,0-1 0,0 0 1158,0 2 1,-1 0 2,-1 6 0,0 4 997,1-5-910,-3 7 0,-2 6 81,-1 3-249,-2 9 378,-1 3-378,-1 7 3210,0 3-3210,0 8 458,-1 3-458,-2 13 0,-1 7 0,-6 31-644,2-22 1,0 3 525,-2 15 0,-1 1-860,1-9 1,1-1 739,1-1 0,1-1-107,2-13 1,2-1-163,1 0 1,0-1-553,2 0 0,1 0-2352,6 28 3411,0-27 0,0-3 0,2 3 0,1-3 0</inkml:trace>
  <inkml:trace contextRef="#ctx0" brushRef="#br0" timeOffset="62424">16705 11285 27417,'12'-57'-452,"1"0"1,-2 6 0,-1 5 2224,1-9-2027,-5 21 205,-1-2 54,-3 19 841,-1 6-879,0 3-487,-1 4 423,0 2 1285,0 2-1461,-1 7 108,-2 5 58,-1 11 3,-4 8 50,-3 9-1353,-4 9 1401,-2 5 54,8-24 0,-1 1 1,-1 0 1,1 1-20,-1 1 1,0 1-29,0-1 0,0 1-1,0-1 1,2 0-26,0 0 0,1-1-78,-2 29-195,5-5-27,10-5-38,5-5 8,9-7-275,7-6 252,7-6-67,5-5-99,7-7-12,7-5-763,6-6 377,5-5-32,-30-2 0,1-1 379,0-1 1,0-2 47,1-1 0,-1-2 89,-1-1 1,0 0 148,-1-2 0,0 0 20,-2-1 1,-1 0 159,24-16-2154,-6-2 2400,-7-2 89,-5 1-471,-7-2 673,-3 3 1323,-5 0-315,0-6-2185,-9 11 1473,-1-3-54,-8 14 1791,-3 3-1949,-2 1 1087,-2 4-1306,-3 2-83,-3 2-40,-3 3 11,-5 2 1,-5 4 5,-5 5-22,-4 5 16,-18 11-128,15-3-23,-8 8-45,17 4 12,12-9-40,2 9 1,10-13-13,3 0-1148,3-2 1171,3-3-584,2-2 612,2-4 23,0-2 68,7-3 2518,-3-3-2429,14-7 1530,1-11-1519,8-13-62,-6-2-5,-4-5-6,-10 7 1079,-1-1-1068,-2 0 12,-1 0 206,0-6-139,-5 13 11,0-3-5,-7 15-29,0 4-56,-1 3-83,0 2-62,-2 6 16,-1 1 23,-2 5 0,-1 3-3403,-1 1 3397,1 2-125,1 1 103,1 1-17,3 1 11,0 0-16,1-1 11,3 0 0,2-2-6,2-1-6,6 3 40,-3-6 11,5 2 17,-4-10 11,0 0 11,1-4 6,1-1 3363,0-5-3341,1-2 155,-1-5-76,6-11-73,-5 2-3387,3-12 3387,-5 7-2263,-2-4 2263,0-1-125,-1-1 287,3-10-101,-4 13 1,2-5-56,-4 17 2117,-2 4-2196,0 4 3283,-2 3-3283,0 1 329,-1 4-329,-1-1 0,0 6 0,0 0 0,2 6 0,3 2 0,4 5 0,7 5 0,2 4-3392,4 2 3392,2 1-2269,1 2 2269,0 0-609,-3 0 609,-1 1 0,-5 0-180,-1 15 1794,-8-12-1815,-1 11 2809,-9-16-3521,-12 13-89,-2-12 318,-11 8 684,-12-9 0,22-15 0,-9 2 0</inkml:trace>
  <inkml:trace contextRef="#ctx0" brushRef="#br0" timeOffset="62777">18393 11713 27057,'7'-49'95,"0"1"0,-1 3 0,0 6-39,0 8 12,0-4-18,-2-1-11,0-4 12,-2-4-18,-1-2-4262,0-5 4252,-1-1 33,0-1 383,0 18 0,0 1-360,0-14 10,-2-5 12,1 28 6,-1 7-12,0 7-11,-1 4-90,-1 8 1,-2 4 3365,-2 8-3355,-2 4-5,-2 7 6,-1 7-12,0 7-118,0 6 141,1 6-737,0 4 698,3 3-12,1 0-84,5-17 1,2 0-73,1 21 66,2-22 1,3-1-196,8 13-95,7 0-146,5-4-219,3-2-241,3-6-424,1-5-2181,-1-6-2665,0-9 5664,1-5 1,-15-8-1,-2-2 1</inkml:trace>
  <inkml:trace contextRef="#ctx0" brushRef="#br0" timeOffset="63009">18142 11567 20576,'-3'-3'3798,"0"0"-1345,3 3-2307,77-55-2149,-39 36 2064,12-12 1,2 2 39,-10 20 45,16-1-118,-18 2-11,7 0 5,-22 3-28,-4 1 654,-5 1-665,-5 1 6,-3 1-22,-4 1 320,-1 0-3564,-3 0 0,0 0 0</inkml:trace>
  <inkml:trace contextRef="#ctx0" brushRef="#br0" timeOffset="64270">19920 11940 24010,'-9'51'0,"0"0"0,0 0 0,0-3 0,0-1 0,-3-7-538,-3-9 1,-2-3-4379,-2 2 1,-1 0 4767,-5 7 1,1-3 0,-3 3 0,0 0-1</inkml:trace>
  <inkml:trace contextRef="#ctx0" brushRef="#br0" timeOffset="67082">21105 11342 23545,'8'-37'725,"0"0"0,5-22-736,-13 61 17,0 3 72,3 16-5,0 13-56,1 3 11,-1 7-17,-3-11-11,-1 1-6,-2 1 6,-1-1-16,-6 15-68,-3 10 72,3-13-435,0-1 436,6-32 11,2-4 28,0-3 50,2-3 197,0-2-157,0-6-17,1-9-79,1-4 420,1-10-403,2-13 17,-1-11-2345,3-1 2322,-2-3 57,5-6-288,-4 29 1,0-1 256,3-7 0,1 1-15,5-19-16,1 15-11,-7 22-11,-2 6-6,0 5 11,-2 3-33,0 4-23,1 1-78,3 1 44,-2 1 2209,4 0-2191,-2 4 576,7 7-566,-3 4 12,4 6-6,-6 2-22,2 17 33,-7-6 1,0 15-1,-10-14-22,-13 16-475,-2-13 553,-1-6 1,-2-3-699,-6 2 737,-11 5-2982,13-18 2988,2-5-581,0-4 604,5-4 16,2-1 34,5-2 294,3 0-205,3-1 318,4 0-1825,0 0 1859,11-1-4878,-2 1-5017,7-1 9563,-7 1 1,-2 0 0,-3 0 0</inkml:trace>
  <inkml:trace contextRef="#ctx0" brushRef="#br0" timeOffset="68022">20852 11231 12225,'-3'-4'7007,"1"1"-2560,2 3-4139,-9-61-3179,8 45 3073,-8-46 963,10 61-974,-1 0 292,2 4-478,1 0 1,2 6 16,4 1 1688,4 4-1676,31 22-45,-10-10-1357,-6-4 0,1 0 1379,10 5-33,2 1-344,1 0 338,-14-9 0,0 0 28,13 12 17,7 8-23,-22-11 6,-5 0-2378,-5 2 2350,-6 0-476,-7 17 493,-8-10 1571,-7 11-1571,-8-14-497,-4-2 508,-4-2 17,-17 6 1967,10-12-1942,6-8 0,0-2 616,-12-3-451,3-5 7,11-10-7,14-5 209,2-16-231,5 2 6,1-12-40,3 4 805,5-3-839,4-5-44,3 10 0,2-1-12,10-18-47,-5 17 0,0 2 37,14-11-161,2 5 133,2 2 10,0 4-21,1 3 4,0 3-2490,0 1 2491,0 1-22,-2 3-23,1 0-12,-4 4 181,0 3-275,-5 2-73,-2 4-90,-4 2-55,1 3-539,-8 4 1297,2 9-10237,-10 6 9373,-1-1 1,-3-4-1,-1-10 1</inkml:trace>
  <inkml:trace contextRef="#ctx0" brushRef="#br0" timeOffset="69528">21647 11501 17955,'1'-5'3719,"-1"0"824,0 5-4459,1-41-23,0 31-77,0-31-35,-1 41-72,0 0 73,0 3 38,0 1 18,2 3 11,1 1 0,1 1-12,2 0 1,1 0 16,1 0 12,2 0 61,9 1-3420,-3-3 3392,8 0 6,-5-5-161,2-2 172,-1-2 11,1-1 135,5-7-107,-7 2 6,3-5 0,-11 3-12,-2-2-5,-2-1-28,-1-2-17,-2-2 3293,-2-1-3315,-1 0 294,-1-7-289,-1 7 1,-1-3-7,-2 10-4,-1 3-7,0 2-22,0 2-5,-2 2-6,-1 0-6,-2 2-5,-3 0 0,-3 4 0,-2 2 0,-1 5 5,-1 2-11,0 3 0,1 2-11,1 3-5,2 1 5,1 3-123,-2 14 39,8-8-3443,0 9 3370,7-11-191,4-1-95,13 11 180,1-9-146,13 8-168,0-15-196,4-3-173,7-4-174,3-2-191,4-6 22,-13-4 1,1-3 442,18-3 658,-19-1 1,-1-1 204,9-8 263,-3-4 179,-6-3 101,-5-3 90,-5-3 22,-5-2 3275,-4-2-2732,1-16-656,-4 9 30,1-9-7,-4 16-33,-1 3-6,0 4-39,-1 5-28,-2 3-33,-1 4-84,-2 3 427,0 2-663,-1 3-218,0 0 28,0 10 95,0 0-6,0 9 6,0 1 0,0 4 0,0 2 11,0 3-11,-1 2 6,-2 15-17,-1-10-3398,-3 10 3347,1-14-97,-2-2 98,0-2 10,0-4 23,2-4 17,0-5 28,3-4 17,1-4 190,1-3 3220,1-2-3298,3-9 44,1-1-167,4-11 10,1 1 29,3-5-1,1-2 12,2-3 11,2-1-500,3-1 500,3 1 0,1-1-6,3 4-1557,7-1 1,2 2 1489,4 3-51,-7 1 0,-2 5 29,-10 16-17,-6 6 302,6 9-296,-5 2 22,4 10-6,-8-4-28,-3 3 29,-1 0-12,-1 13 6,-3-10 0,-2 9-1,-3-13-1489,-1-2 1512,-1-2-326,-2-3 292,1-5 18,1-3 16,0-3 2478,2-3-2270,0-1 2065,3-15-2267,0 2-34,3-14 28,3 4 17,2-3-11,4-2 6,4-2 5,2 2-2795,12-10 2818,-5 11-40,8-4-11,-10 15 0,-1 2-6,0 5 1,-2 0 5,0 5-34,8 0 12,-8 5-1,7 2-16,-11 5-50,-2 2 5,-1 2-28,-3 3 3168,0 9-3325,-5-5-123,0 6-157,-4-7-1188,4 8 405,0-8-360,5 6-369,2-12-465,3-1-213,1-4 207,2-3 622,0-2 946,0-3 1015,-1-3-2547,-1-3 4020,-1-3 509,-2-3 173,-1-3-105,-2-2-303,-1-2-588,0-3-146,1 1-217,0-2-170,0 2-94,1 1-74,-3 2 449,3 1-594,-7 7 3206,1 2-3436,-7 6-117,1 1-6,-6 8-11,-2 2 23,-6 9-18,-1 2-3138,0 4 3150,-1 3-1760,1 2 1737,3 0-1105,3 0 1105,4-2-601,3 0 546,3-1-18,6-3-22,5-2 1725,7-4-1848,37 2 185,-19-11 916,-6-2 1,0-3-872,1-6 27,-3-2 23,-2-4 1911,-4-3-1753,5-14-108,-10 3-5,2-12-1958,-11 6 1980,-3-3-449,-2-2 455,-4 1 5,0-1-16,-2 2 5,-2 2-22,-2 3-2141,-4 4 2119,-3 2-12,-1 5 17,-12-1-73,4 7 2112,-9 2-2151,-4 9 6,8 4-28,-8 4-34,11 3-40,2 4-49,1 1-74,3 2-72,3 2-106,4 1-153,5 2-1163,8 10-1788,19 1-145,3-1-4846,10-7 8520,-11-14 0,-10-7 0,-7-2 0</inkml:trace>
  <inkml:trace contextRef="#ctx0" brushRef="#br0" timeOffset="69837">24135 11454 17496,'1'-8'4996,"-1"2"-4021,0 6 2116,0 0-3079,7-36-12,-7 35 0,6-24-6,-7 57 23,3-6-23,3 9 6,6-10-28,17 9 34,-3-9-1,12 5-5,5-8-11,-10-9 22,7-1 17,-9-8 23,-8-7-6,2-2-3365,-10-6 3404,-1-3-274,-3-2 263,-1-6-1,-3-2 40,0-18-72,-2 9-2195,0-11 2166,-1 15-800,0 2 773,1 5 1738,1 3-2097,7-1 73,-1 9-347,16 1 16,-9 9 2600,10 5-4191,3 10 611,-7 1 1211,8 6-3183,-9-3 3585,2 1 0,-11-8 0,-1-1 0</inkml:trace>
  <inkml:trace contextRef="#ctx0" brushRef="#br0" timeOffset="70138">24971 11509 26015,'-56'5'443,"11"-2"-365,47-3-22,2-1-28,10-6-17,0-1-5,9-4-1,8-3 12,3-3 0,1-1 0,-5 1-1053,-10 5 1064,-4-1 23,-3 0-7,-2-1 18,-3 1 28,-3-1-1,-2 2 96,-3-5-2396,-15 1 2245,1 4 5,-13 3 17,4 9-17,-3 0 6,-1 4-17,1 2-263,0 5 246,2 3-11,3 3 6,1 3-12,3 3 3170,1 16-3444,9 6-191,19 17-1137,8-12 858,19-1-539,1-16-1371,6-2 2133,-17-13 0,-1-1 0,2 0 0,0-1 0</inkml:trace>
  <inkml:trace contextRef="#ctx0" brushRef="#br0" timeOffset="70845">25505 11245 21765,'14'-50'713,"1"-1"0,-2 5 0,-2 7-203,-3 4 424,-2 9-576,-4 7 138,-1 4-284,-1 6 4,0 4-183,0 3-83,0 0 309,-2 10-253,0 17-6,0 6 11,0 16-805,2-2 760,2 5-10,1 5-68,1-13 0,1 0 19,0-9 1,-1 1-1766,5 24 0,1 0 1619,-5-22 1,1-1-81,1 11 0,1 0-515,-3-13 0,-1-2-281,5 31-263,-2-4-229,-2-4-1748,-7 9 1288,-4-22-1798,-6 1 3865,-4-24 0,6-11 0,1-2 0</inkml:trace>
  <inkml:trace contextRef="#ctx0" brushRef="#br0" timeOffset="71021">25605 11357 15216,'-4'-48'1172,"1"-1"1,-1 5-1,1 3-349,0-6-173,2 3-865,0 1 529,4 0-118,4 1-118,7 2-67,4 1-111,22-8-52,-5 16-77,17-4-150,-20 26 1,0 4-143,20-3-266,-9 10 1,0 4-514,3 8-817,6 13-2611,-25-1 4728,-6 10 0,-10-18 0,-4 2 0</inkml:trace>
  <inkml:trace contextRef="#ctx0" brushRef="#br0" timeOffset="71205">25578 11488 18610,'-4'0'3013,"1"0"-2497,3 0-718,65-36-602,-32 24 577,10-9 1,2 1-2621,-4 13 1884,1 0-380,1 0-1541,-2 0-5103,-5 1 7343,-7 2 0,-14 1 1,-7 2-1</inkml:trace>
  <inkml:trace contextRef="#ctx0" brushRef="#br0" timeOffset="71377">26224 11258 18964,'-3'0'2743,"0"0"-199,3 0-2511,-16 32-27,12-15-23,-9 27-45,17-21-78,5 1-4358,2 2 4006,4 0-550,2 0-2518,1 0-5060,-1-3 8465,-3-4 0,-6-9 1,-4-4-1</inkml:trace>
  <inkml:trace contextRef="#ctx0" brushRef="#br0" timeOffset="71563">26372 11012 17378,'0'0'0</inkml:trace>
  <inkml:trace contextRef="#ctx0" brushRef="#br0" timeOffset="71905">26479 11350 16520,'10'3'3091,"-2"-1"-974,-8-2-509,0 0-1603,68-54 99,-43 45-107,15-18 1,-1 6 385,-17 35-399,0 0-7,-1 3 1,-1 0-12,-2 2-5,-2 1-6,-4 0-5,-2 0-12,-5-1 790,-2 8-773,-7-8 12,-4 4 38,-5-10 6,-4-3 34,-3-4 17,-1-2 16,1-3 17,1-3 383,4-2-332,3-3 230,2-17-292,5 6 33,11-20-83,4 17-23,10-6 0,0 9-28,4 1-11,3 1-84,2 2-359,18-1-49,-10 6-393,12-1-818,-13 6-2397,1 1 4128,6 1 0,-21 1 0,0 1 0</inkml:trace>
  <inkml:trace contextRef="#ctx0" brushRef="#br0" timeOffset="72211">27317 11167 26514,'-17'-39'91,"0"0"1,1 2-1,4 12-80,10 23-257,1 2 212,1 8 62,5 9-17,0 6-5,5 7-3381,0-3 3380,2 4-2273,-1 3 2262,0 2-1516,0 1 1522,-1 1 0,-2 0-50,2 16 1300,-3-14-1345,1 12 2089,-4-19-2263,0-1 3075,-2-2-4335,0 8-3669,-4 1 2532,-4-8-4571,-6-8 858,-3-19 6379,0-2 0,7-2 0,2 0 0</inkml:trace>
  <inkml:trace contextRef="#ctx0" brushRef="#br0" timeOffset="72614">27257 11212 20752,'15'-29'-28,"-1"10"2093,-10 36-2127,-1 6 812,-1 3-1450,-7 17-2538,-3-10 1,-2 0 2640,-7 26 0,-2-7 0,11-32 0</inkml:trace>
  <inkml:trace contextRef="#ctx0" brushRef="#br0" timeOffset="72947">27645 11685 20201,'3'-6'2974,"-1"1"-1870,-2 5-763,31-67-2003,-19 35 1779,6-11 1,-1-1 56,-10 7 590,-1-5-630,-1-4-288,-1-5 246,-3 10 1,1-1-40,-1 10 0,0-3 92,0-9 1,1-6 0,0 3 47,0 0 0,0 2 22,0-18 1,1 3-40,-2 23 1,1 5-37,-1-8-45,-1 18-27,0 16-57,0 3 961,-2 3-933,-5 11-28,-2 2-17,-6 14-3212,-8 23 3201,5-4 8,6-12 1,1 1-366,-3 24 349,9-27 0,1 0-1009,1 3 0,1 0 986,2 1 1,1-1-26,3 2 0,1-1-219,1 0 1,4 0 27,8 12 1,3 0 61,-4-13 1,1-1-68,6 10 0,1-2-504,10 8-879,-13-20 0,0-1-3937,8 8-3603,4 2 9192,-19-24 0,-7-8 0,-4-4 0</inkml:trace>
  <inkml:trace contextRef="#ctx0" brushRef="#br0" timeOffset="73128">27674 11229 19319,'-1'-6'2459,"0"0"-817,1 6 515,0 0-2107,72-59-1024,-39 45 951,13-18 1,1 5-106,-11 27-158,0 1-2593,1 1 1820,-3 3 1044,14 5 1,-27-6 0,7 4 0</inkml:trace>
  <inkml:trace contextRef="#ctx0" brushRef="#br0" timeOffset="73736">28236 11784 24176,'3'-4'1065,"0"0"501,-3 4-1272,-15 28-971,-21 21-1998,15-17 1,-1 0 573,-8 6 1,0 0 2090,1-3 1,2-3 0,-2 4 0,-1-1 0</inkml:trace>
  <inkml:trace contextRef="#ctx0" brushRef="#br0" timeOffset="74637">5996 14172 18319,'-5'-49'1258,"1"1"0,-1 5 1,1 5-631,-2 3-1365,-1 8 1157,0 4 213,1 6-364,0 4 136,2 5-338,1 3-134,2 3-95,0 2 757,4 8-578,3 2-6,6 11-16,5 3-1,4 5-33,4 3-896,1 4 862,3 3-50,-1 2 17,-1 1 5,-2 3-1146,-3-2 1186,-5 0 16,-4-4-528,-5-3 578,-4-5 102,-6 1 10,-4-12 46,-4-3 22,-2-13 5,-2-6 773,-1-5-812,0-4-28,1-5-22,2-3-17,2-3-22,2-2-12,3-2-33,2-2-23,6-2-16,5 0 869,6-3-925,9 1-897,6-1 812,7 2-44,5 1-45,4 3-56,3 2-78,2 4-163,0 1-263,1 3-387,-1 2-986,-15 7 1,1 0 2141,24-2 1,-9 1-1,-25 6 1</inkml:trace>
  <inkml:trace contextRef="#ctx0" brushRef="#br0" timeOffset="74974">6918 13909 18173,'-46'20'291,"1"0"0,4-1 0,9-4 2147,21-9-2393,3-3 986,5 0-1031,1-2 67,2-1 0,6 0 582,3-4-582,10-2-33,7-7 1955,6-2-1995,5-6-308,4-3 319,-12 5 1,-1-2-651,14-9 656,-16 10 0,-2-1 18,2-4 54,-4-10-32,-10 10 5,-3-8 0,-11 13 0,-4 0 0,-4 2 0,-5 2 0,-2 4-17,-2 2 23,-1 5 287,-1 2-243,-9 5 650,1 7-728,1 2-6,2 13-22,12 6-11,1 1 0,7 6-28,4-8-112,3 20-6,3-11-343,3 15 135,3-17-828,11 12-166,-1-13 132,10 8-442,-3-17-4935,21 2-3227,-11-12 9484,9 0 1,-30-12 0,-6-3 0</inkml:trace>
  <inkml:trace contextRef="#ctx0" brushRef="#br0" timeOffset="75888">7493 13946 13754,'0'-8'6386,"0"1"-5115,0 7-246,0 0-4431,0-63 4123,0 41-395,0-14 0,-1 3 1070,0 22-961,0 4 96,-2 1-426,2 3-191,-1 1-78,2 6 3532,-1 3-3347,1 6-6,0 3-11,0 6 11,0 4-3403,-1 2 3403,-1 1-1597,0-1 1553,-1 1-74,-3 9-94,-3 7 161,1-10 12,0-2 23,6-23 16,0-3 2651,1-4-2460,0-2 2220,2-6-2349,0-2-11,2-8 22,2-3 11,1-3 22,2-3-27,0-3-6,2-3 90,6-23-3097,-2 12 3001,5-15-11,-3 19-22,1 3 0,0 5-17,0 3 0,1 4-17,-1 4 0,0 4-11,-1 3 0,1 3-39,-3 4 28,1 2 0,-2 3-6,2 4 11,-2 5-5,1 4-6,-3 5 6,-2 3 28,-3 2-464,-5 18 408,-5-10-11,-3 13 22,-4-15-12,0-2 12,-1-2-28,0 0 45,4-10 22,1 0 23,5-12 173,1-2-123,5-12-39,2 0 5,5-11 1,1 0-12,3-5 3403,2-3-3363,12-16-726,-5 11 692,7-11-12,-8 18 1,1 1-6,0 3-6,-1 2 1,-1 5-3197,-2 3 3185,-1 4-380,-1 3 358,-1 3-6,1 1 6,1 4-51,1 3-324,23 20 196,-15-6 341,15 17-514,-22-14 3081,0 3-3307,-2-1-133,1 0-158,0 0-161,2-2-181,1-1-88,2-3-2796,0-4 3014,1-4 53,2-4 574,-1-2 286,15-7 308,-10-2 151,9-5 179,-16-3 190,-2-2 214,-4-1 134,-2-2-2165,-2-2 2126,-2 1-95,-2-2-124,-1 1-50,-3 2-40,-1 1 3074,-3-3-3432,-1 10 149,-2-2-345,-4 10-61,-2 1-12,-4 5-27,-3 3 10,-2 5-10,-1 6-12,-1 4-1914,1 3 1914,2 2-903,2 2 886,3 1-421,4-2 382,3 0-22,2-3-17,4-1 814,3-4-814,5-2-799,4-3 844,4-3 406,3-1-373,3-3-10,15-2 32,-8-3 7,8-3 27,-15-3-5,-4-4 22,-2-4 12,-4-2 5,-2-2 11,-3-3 22,-2-3-5,-3-3 118,-3-20-107,-4 8 6,-4-12 0,-4 13 1828,-3 4-1834,-2 2 789,-3 3-626,-28-7-174,14 15-23,-19-4-16,23 19-34,4 2-33,5 1-113,4 5 252,6 0-240,3 6-51,3 1-50,3 2-50,2 1-73,3 1-774,12 7-1231,11 1-4028,15 5-2324,-6-10 8903,-1-5 1,-25-9-1,-4-3 1</inkml:trace>
  <inkml:trace contextRef="#ctx0" brushRef="#br0" timeOffset="76180">9230 13610 18352,'0'-7'5014,"0"2"-4040,0 5 1340,0 0-2068,-2-60 0,-7 61-229,2-47-17,-3 74 11,7-4-3408,2 1 3402,1 1-10,10 11 5,0-11-6,10 7 1,0-13 5,13-1 22,3-5 0,-3-4 90,-3-9-39,-19-7 0,1-5 0,-8-4 5,0-3-11,0-3 6,-2-2-17,0-3 56,2-17-39,0-5-51,2 1-2268,0 5 2274,0 18-16,1 3 2234,1 2-2297,1 4-72,0 2-56,3 4-2790,10 2 2331,-3 4-85,22 7-1871,-14 3-7237,8 5 9412,-16-3 0,-9-3 0,-5-3 0</inkml:trace>
  <inkml:trace contextRef="#ctx0" brushRef="#br0" timeOffset="76504">9897 13690 19977,'-3'1'4027,"0"0"-1489,3-1-2533,33-12-5,-11 2-702,28-12 713,-20 5 233,0-2-239,-2 0-5,-4 0 135,-3 0-79,1-10-22,-9 6 50,-1-19-28,-9 17 0,-3-8 17,-4 12 5,-1 1 34,-4 4 0,-1 3-11,-1 3 419,-9 3-375,-5 5-72,-1 2 5,-2 6-3397,9 2 3375,0 2-5,1 3-29,1 2 6,-10 26-17,12-13-25,2 2 0,2 2-92,6 18-468,4 0 299,9-2-195,7-15-357,8-2-489,6-2-1484,5-1 2800,10 0 0,-21-13 0,0-2 0</inkml:trace>
  <inkml:trace contextRef="#ctx0" brushRef="#br0" timeOffset="77056">10893 13076 21356,'-5'-46'582,"1"0"1,1 5 0,-1 7-219,-2 18 1202,2 5-1365,0 5 371,1 3-538,2 2 211,-1 1-245,1 4-17,0 4 39,-3 8 1,2 8-2629,-3 10 2648,-2-1 0,0 2-31,-7 24-1137,3-16 1,-1 1 1122,0-8 0,0-2-713,-2 4 0,-1 0 716,0 0 0,0 2-170,-7 13 1,0 1 163,5-3 1,1 0 2,0-2 0,2-1-3,5-9 1,4-4-17,7 6-18,5-6-10,6-4-34,5-7 1008,6-4-1165,6-6-179,6-3-269,7-5-381,7-3 690,6-6-1709,5-3 711,-30 1 0,1-1-571,-1 0 0,1-2 1949,4-1 0,-3 0 0,3-1 0,-2 0 0</inkml:trace>
  <inkml:trace contextRef="#ctx0" brushRef="#br0" timeOffset="77696">11593 13538 12225,'5'-9'6677,"-1"2"-5232,-4 7-269,0 0-4470,23-60 4101,-17 38-398,7-13 0,-3 3 174,-13 21-113,0 3-112,-3 2-110,-1 4-80,-4 0 2991,-2 5-3053,-5 3-11,-5 7-5,-4 4-28,-5 6-1,-1 3-38,-2 3 301,-1 3-330,2 1-38,4 1-102,-3 12-1696,13-12 1730,1 6-6,14-16-50,7 5 118,4-11 668,14 5-607,0-15 11,9-1-16,-2-9 5,17-11 17,-9-1-1507,11-10 1513,-15 2 10,-2-2-4,-2-2 77,5-16-50,-10 7-157,4-11 185,-12 14 11,-1 3-419,-3 3 481,-3 4 3109,-1 4-2913,-4 4-207,-1 6-40,-2 2 175,0 5-236,-1 0 642,0 1-693,-1 1-5,-1 2 0,-3 3-5,-3 5 5,-2 4-11,-2 4-1,-1 2-4,1 5-1,-4 12-11,6-7-6,-1 9-5,7-14-17,2 0 0,3-3 6,0-1-6,4-2 16,3-2 12,4-3 12,3-3 10,4-3 6,1-4 6,27-9 16,-3-11-11,9-3 12,-14-5 16,-13 3 11,-2-1 23,-3-2 50,6-16 23,-3-8-79,0-1-895,-4-2 907,-7 16-1,1-1 12,-1 3 16,-1 2 6,-1 2 11,-1 6 29,-2 4-18,-2 7-60,-1 3-74,-2 4 0,-1 2 0,0 1 0,-1 6 0,1 2 0,-1 7 0,1 3 895,5 27-895,1-12 0,6 18-361,2-21 361,1 0 0,2 0 0,0 1-34,0-1-45,-2 1-16,-2 1-34,-4-1-28,-4 2-50,-4-1-28,-7 1-62,-4 0-50,-8 1-1291,-20 8 781,5-12-342,-12 4-576,11-18-1373,1-5 2428,0-4 0,16-3 0,2-2 1</inkml:trace>
  <inkml:trace contextRef="#ctx0" brushRef="#br0" timeOffset="78106">12601 13655 28255,'-13'-15'79,"4"-2"-63,16 0 1,1-4 34,9-15-40,-5 5 0,6-12 0,-6 9-11,-1-3 11,-1-5-5,-1-3 0,-2-4-1966,0-2 1977,-2 1-12,0 2 51,-1-13-33,-2 19 16,0-5-6,-2 25 7,-2 6-28,1 6-12,-2 4 0,-1 4 0,0 5 0,-12 24 0,4-4 0,-10 22 0,3 6 0,10-20 0,2 1 527,-1 11 1,2 0-528,2-7 0,3-1-32,6 11 1,3-2-1336,8 7 1269,-3-16 0,3-2-177,10 12-2761,3 0 2605,2 0-194,-10-16 1,-1 2-1158,-2-4 0,-1 0-290,14 24-2900,-14-17 4972,-13-17 0,-2-10 0,-1 0 0</inkml:trace>
  <inkml:trace contextRef="#ctx0" brushRef="#br0" timeOffset="78305">12496 13502 24567,'37'-26'63,"0"-1"0,-1 0 0,15-10 0,-5 8-40,-4 14 22,12-3-45,-15 4-17,7-1-39,-19 6 1162,-4 1-1347,-2 3-252,-2 0-102,-3 4-1735,-2 0 2330,-3 2 0,-5-1 0,-2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C3AB-C9FB-6E15-C620-39D9E0AD6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C4EC7-657A-110A-998E-CB62BAC35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972A6-C972-474F-2E0F-4D37C70A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F5BAD-4C5E-A055-CEDD-7AE7692D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6DC2C-E6B0-6447-594F-F98F0389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3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370E-2957-16F2-C8F6-74EC7C5F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37612-DBA9-7459-DBF8-E179CDBDB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EBA50-4ABD-FE25-6ECD-86DB0FAA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473D4-3FDC-EDAC-5967-804E154A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95376-A080-0AB9-EB17-C43D7D1E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71ADBE-455B-DE4B-09B1-13B75BEB6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FFC9D-5D65-1FA2-A7B7-3F27E39D8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F0CE3-5E6D-9EC4-3697-C0F829B8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BEDAE-7BC8-AEAD-4962-2C44BEEA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A259-8A7C-AA01-D4E2-50963F4F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5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E783-C190-1CA7-DBC7-B0CDB60A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7DC6-988F-A24E-AB89-83F5BB41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99DA1-1DE5-9CBF-B8B7-C8CB6D6C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18C58-3808-F346-6035-1025F7B1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5908-08D1-5960-88B1-0E6005F8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0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E0A3-F5EC-0AEE-4DE8-2D6B9514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7C036-6E8B-57CA-A480-B2107B8B6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6B3F-9805-2A99-7EBA-83ABFDFD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841F-D5F7-DAAF-4AF1-8ED30481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6C9A0-5576-C239-FD90-0D2DEC0A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2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D800-A49E-10D7-C3B0-335060F0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3B35-3A94-71F8-BB67-098B37CAA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E380D-D32F-D5B9-6A8C-BE9F50EBB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8DFC5-C850-86CA-A0A2-56DCA5D5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38D38-0ED9-9BD4-2BAD-B3D126B6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38185-C3EA-AF88-BCDE-A2080162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8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B80F-515C-2399-549D-523D7F2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7F9C0-8B53-C613-E7F4-DB8242BB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34247-AD51-DFB6-2615-F65FB8B49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F090F-06FC-C69E-353F-8A26E6B6E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3ABCF-4B4B-186E-B126-C7974FFDD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0F3ED-8E25-402A-935F-300AF222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A8D1C-6C58-752A-6C99-D93ABDA5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F6745-7CE4-366D-9AC0-C2272F0A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5DF3-8628-E3EE-63D8-B87ABBC6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EF14C-4729-5A03-B840-6364D85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8341B-889E-8AA8-6905-59F43579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3EF11-D3E9-F8E3-4D04-964CF40C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7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6C7BF-4499-C08B-21ED-55FB9B9C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36EAF-71C5-32DC-4AF9-783449AD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2E933-D5F7-70B5-F102-924F6DEC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53EF-4CC0-0CD6-7E62-96F0B9F5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486EA-541C-AB16-0389-5C3C80E30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66596-EF37-C68B-5100-5BD71F7D9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F46CF-1D6D-91CE-DAEB-F424C29E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8303D-4A7F-A5D1-2A44-99A4A0EA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F0E9E-69EB-DF23-488D-66DD5937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AA15-BC30-FF3F-7A85-24B3A604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D87E1-F5E4-90CF-2705-7BC09239B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540B1-6F38-0F65-7DF1-946A6F09C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BA0FC-D615-DD1E-D301-3285BD7F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55B33-B04E-148D-F82B-42C38346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D3A2B-33F9-DE1F-54B6-7F706096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CD261-8924-D5DD-67C7-66687B0C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B4C-6683-62C4-DFC5-F505FCAD5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426B9-F2D6-9C01-0518-7CF446391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43599-7AAE-9449-8C4D-C92A03FE730F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3D268-20E5-EFC4-276D-904C9A6FF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6EAC-03E4-D16B-BE22-176D3647D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ADEB4-B211-604F-8B6A-81191DF8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890FA2-DFF3-3C15-17BB-CC3FE605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1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FFD3A-481D-C31F-46A0-D82D0A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38A8D5-4C7E-990A-05D9-9F4C72CC7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27BE9B6-E08B-87AA-3406-FCB89EC0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AA270-156D-CB76-D7E9-4B743B00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2EC3BF-5E53-80E9-320D-97216F4C4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DC15B8B-C17D-9142-757B-8405D1D9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353EB-E06E-B36F-BA55-5E43D48D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7B6280-13B4-E052-DDA4-520D51F3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D80B524-6634-0201-1E46-DB991FF0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47F02-F375-FB15-BEC3-FC03D0D1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682CBE-9158-2F0C-88EC-BC8503E4C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5629C89-4D2C-82E2-E4AD-D8D55F76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4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72912-9120-77AD-CEAA-58E93B42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B7AC6-8BA8-B59B-E41E-3186ED4BA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D64DC11-9747-B451-5DD6-974D9FAE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8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77456-01E7-FA6B-C6BD-5D1A22CE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0CF19D-74ED-A84B-C5B8-392B761D4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1EFABDC-E8B7-162B-BCAF-472D52BF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FA9B74F-28EC-51DC-48F5-A0109619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26AF7B-DEBB-08C7-3D09-FE8D562024DB}"/>
                  </a:ext>
                </a:extLst>
              </p14:cNvPr>
              <p14:cNvContentPartPr/>
              <p14:nvPr/>
            </p14:nvContentPartPr>
            <p14:xfrm>
              <a:off x="612360" y="183240"/>
              <a:ext cx="7188480" cy="421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26AF7B-DEBB-08C7-3D09-FE8D562024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000" y="173880"/>
                <a:ext cx="7207200" cy="42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81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58CFA-AF98-0D33-BEA9-BA8E4186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E8B79-E9CD-0AF2-F73D-B8255833C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DE3AB36-2CD5-7299-72FF-E8D80052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F93BE3-5A65-9A62-6296-15ECCC48E0E4}"/>
                  </a:ext>
                </a:extLst>
              </p14:cNvPr>
              <p14:cNvContentPartPr/>
              <p14:nvPr/>
            </p14:nvContentPartPr>
            <p14:xfrm>
              <a:off x="297360" y="63720"/>
              <a:ext cx="9718200" cy="666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F93BE3-5A65-9A62-6296-15ECCC48E0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0" y="54360"/>
                <a:ext cx="9736920" cy="66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76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81296-72BA-DB18-3FB0-F940DB4F5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C258E4-EDEB-CEE4-4A2B-2DFC63D60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2513A8C-B595-4DE0-8774-98BD4352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72C3C8-4290-3358-2BED-BD5A3B49C2E4}"/>
                  </a:ext>
                </a:extLst>
              </p14:cNvPr>
              <p14:cNvContentPartPr/>
              <p14:nvPr/>
            </p14:nvContentPartPr>
            <p14:xfrm>
              <a:off x="246600" y="217440"/>
              <a:ext cx="8821080" cy="649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72C3C8-4290-3358-2BED-BD5A3B49C2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40" y="208080"/>
                <a:ext cx="8839800" cy="65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25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8F41FC-1039-B88B-5FC8-602839975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812390-7BD4-F0FB-8703-7ABABE3AB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CA0F0A5-F3F9-502F-2DA9-C94B9C39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A17692-E55F-1B35-8DB3-C02516BDDC73}"/>
                  </a:ext>
                </a:extLst>
              </p14:cNvPr>
              <p14:cNvContentPartPr/>
              <p14:nvPr/>
            </p14:nvContentPartPr>
            <p14:xfrm>
              <a:off x="201240" y="288000"/>
              <a:ext cx="9794520" cy="437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A17692-E55F-1B35-8DB3-C02516BDDC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80" y="278640"/>
                <a:ext cx="9813240" cy="43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22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24C54-A337-74D1-4928-868AE68CA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E5F48D-BF68-E88D-0CBC-8F16ADE22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0243A20-1819-7BA3-6E00-753E3768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1B8123-79D2-2F84-0208-347AFB25FD37}"/>
                  </a:ext>
                </a:extLst>
              </p14:cNvPr>
              <p14:cNvContentPartPr/>
              <p14:nvPr/>
            </p14:nvContentPartPr>
            <p14:xfrm>
              <a:off x="426240" y="151920"/>
              <a:ext cx="9814320" cy="571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1B8123-79D2-2F84-0208-347AFB25FD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880" y="142560"/>
                <a:ext cx="9833040" cy="57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79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E3217-0290-1852-F3B5-857B70C6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274C0A-3C6D-565C-5A2B-3A7C58B1A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E5F6228-0D34-C375-EC5A-DD1B8B90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9D6E0B-3071-09EB-323C-0335F175FE28}"/>
                  </a:ext>
                </a:extLst>
              </p14:cNvPr>
              <p14:cNvContentPartPr/>
              <p14:nvPr/>
            </p14:nvContentPartPr>
            <p14:xfrm>
              <a:off x="944640" y="304200"/>
              <a:ext cx="8644680" cy="390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9D6E0B-3071-09EB-323C-0335F175FE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280" y="294840"/>
                <a:ext cx="8663400" cy="39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1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706DFC-51D3-BF4F-D961-C67B400B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234ABD-0621-E23F-C99E-1D875A26E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716558B-C482-692E-D9C6-D598616E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3EB869-07C1-0A6D-A2F1-E5E041C250C8}"/>
                  </a:ext>
                </a:extLst>
              </p14:cNvPr>
              <p14:cNvContentPartPr/>
              <p14:nvPr/>
            </p14:nvContentPartPr>
            <p14:xfrm>
              <a:off x="458640" y="236160"/>
              <a:ext cx="9708840" cy="496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3EB869-07C1-0A6D-A2F1-E5E041C25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280" y="226800"/>
                <a:ext cx="9727560" cy="49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57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BEA8D-BD30-176F-3F0C-CD864C2FE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588AF3-5F4B-C59E-DE87-C4E9632A6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63B8566-8F2D-A0F6-B94A-A040C843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2025-09-14T05:05:52Z</dcterms:created>
  <dcterms:modified xsi:type="dcterms:W3CDTF">2025-09-14T06:56:19Z</dcterms:modified>
</cp:coreProperties>
</file>